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handoutMasterIdLst>
    <p:handoutMasterId r:id="rId9"/>
  </p:handoutMasterIdLst>
  <p:sldIdLst>
    <p:sldId id="409" r:id="rId2"/>
    <p:sldId id="410" r:id="rId3"/>
    <p:sldId id="411" r:id="rId4"/>
    <p:sldId id="413" r:id="rId5"/>
    <p:sldId id="414" r:id="rId6"/>
    <p:sldId id="412" r:id="rId7"/>
  </p:sldIdLst>
  <p:sldSz cx="9144000" cy="5143500" type="screen16x9"/>
  <p:notesSz cx="6858000" cy="9144000"/>
  <p:defaultTextStyle>
    <a:defPPr>
      <a:defRPr lang="id-ID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327" userDrawn="1">
          <p15:clr>
            <a:srgbClr val="A4A3A4"/>
          </p15:clr>
        </p15:guide>
        <p15:guide id="6" pos="4830" userDrawn="1">
          <p15:clr>
            <a:srgbClr val="A4A3A4"/>
          </p15:clr>
        </p15:guide>
        <p15:guide id="7" pos="5511" userDrawn="1">
          <p15:clr>
            <a:srgbClr val="A4A3A4"/>
          </p15:clr>
        </p15:guide>
        <p15:guide id="8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5595D"/>
    <a:srgbClr val="385B6D"/>
    <a:srgbClr val="FF6D00"/>
    <a:srgbClr val="E09878"/>
    <a:srgbClr val="C56D46"/>
    <a:srgbClr val="DDA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1" autoAdjust="0"/>
    <p:restoredTop sz="94660" autoAdjust="0"/>
  </p:normalViewPr>
  <p:slideViewPr>
    <p:cSldViewPr snapToGrid="0" showGuides="1">
      <p:cViewPr varScale="1">
        <p:scale>
          <a:sx n="199" d="100"/>
          <a:sy n="199" d="100"/>
        </p:scale>
        <p:origin x="192" y="320"/>
      </p:cViewPr>
      <p:guideLst>
        <p:guide pos="2880"/>
        <p:guide orient="horz" pos="327"/>
        <p:guide pos="4830"/>
        <p:guide pos="5511"/>
        <p:guide pos="5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5288"/>
    </p:cViewPr>
  </p:sorter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BF0A9-53F2-4B8B-B39E-AF90FDD41834}" type="datetimeFigureOut">
              <a:rPr lang="id-ID" smtClean="0"/>
              <a:t>11/07/22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08D9-5C52-4F38-89B4-7EBFBBBAB1CC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04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69DB-6376-48A2-91B6-12D8FEEBFE6F}" type="datetimeFigureOut">
              <a:rPr lang="id-ID" smtClean="0"/>
              <a:t>11/07/22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D4C4-071F-483F-815A-4531DF3FD0B7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4894" y="1477109"/>
            <a:ext cx="4569107" cy="271154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0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2505" y="1"/>
            <a:ext cx="3021496" cy="453607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81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844"/>
            <a:ext cx="7886700" cy="310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3941" y="4521375"/>
            <a:ext cx="783140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6888257" y="4700290"/>
            <a:ext cx="148253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750" b="0" dirty="0" err="1">
                <a:solidFill>
                  <a:schemeClr val="tx1"/>
                </a:solidFill>
                <a:latin typeface="+mn-lt"/>
              </a:rPr>
              <a:t>projekte-leicht-gemacht.de</a:t>
            </a:r>
            <a:endParaRPr lang="id-ID" sz="45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A99AA04-2FCB-1AC8-6B8C-DAC1F1399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3206" y="4684479"/>
            <a:ext cx="1271184" cy="30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650" r:id="rId12"/>
    <p:sldLayoutId id="2147483658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slideLayout" Target="../slideLayouts/slideLayout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07.xml"/><Relationship Id="rId21" Type="http://schemas.openxmlformats.org/officeDocument/2006/relationships/tags" Target="../tags/tag102.xml"/><Relationship Id="rId42" Type="http://schemas.openxmlformats.org/officeDocument/2006/relationships/tags" Target="../tags/tag123.xml"/><Relationship Id="rId47" Type="http://schemas.openxmlformats.org/officeDocument/2006/relationships/tags" Target="../tags/tag128.xml"/><Relationship Id="rId63" Type="http://schemas.openxmlformats.org/officeDocument/2006/relationships/tags" Target="../tags/tag144.xml"/><Relationship Id="rId68" Type="http://schemas.openxmlformats.org/officeDocument/2006/relationships/tags" Target="../tags/tag149.xml"/><Relationship Id="rId84" Type="http://schemas.openxmlformats.org/officeDocument/2006/relationships/tags" Target="../tags/tag165.xml"/><Relationship Id="rId89" Type="http://schemas.openxmlformats.org/officeDocument/2006/relationships/tags" Target="../tags/tag170.xml"/><Relationship Id="rId16" Type="http://schemas.openxmlformats.org/officeDocument/2006/relationships/tags" Target="../tags/tag97.xml"/><Relationship Id="rId11" Type="http://schemas.openxmlformats.org/officeDocument/2006/relationships/tags" Target="../tags/tag92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53" Type="http://schemas.openxmlformats.org/officeDocument/2006/relationships/tags" Target="../tags/tag134.xml"/><Relationship Id="rId58" Type="http://schemas.openxmlformats.org/officeDocument/2006/relationships/tags" Target="../tags/tag139.xml"/><Relationship Id="rId74" Type="http://schemas.openxmlformats.org/officeDocument/2006/relationships/tags" Target="../tags/tag155.xml"/><Relationship Id="rId79" Type="http://schemas.openxmlformats.org/officeDocument/2006/relationships/tags" Target="../tags/tag160.xml"/><Relationship Id="rId5" Type="http://schemas.openxmlformats.org/officeDocument/2006/relationships/tags" Target="../tags/tag86.xml"/><Relationship Id="rId90" Type="http://schemas.openxmlformats.org/officeDocument/2006/relationships/tags" Target="../tags/tag171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48" Type="http://schemas.openxmlformats.org/officeDocument/2006/relationships/tags" Target="../tags/tag129.xml"/><Relationship Id="rId56" Type="http://schemas.openxmlformats.org/officeDocument/2006/relationships/tags" Target="../tags/tag137.xml"/><Relationship Id="rId64" Type="http://schemas.openxmlformats.org/officeDocument/2006/relationships/tags" Target="../tags/tag145.xml"/><Relationship Id="rId69" Type="http://schemas.openxmlformats.org/officeDocument/2006/relationships/tags" Target="../tags/tag150.xml"/><Relationship Id="rId77" Type="http://schemas.openxmlformats.org/officeDocument/2006/relationships/tags" Target="../tags/tag158.xml"/><Relationship Id="rId8" Type="http://schemas.openxmlformats.org/officeDocument/2006/relationships/tags" Target="../tags/tag89.xml"/><Relationship Id="rId51" Type="http://schemas.openxmlformats.org/officeDocument/2006/relationships/tags" Target="../tags/tag132.xml"/><Relationship Id="rId72" Type="http://schemas.openxmlformats.org/officeDocument/2006/relationships/tags" Target="../tags/tag153.xml"/><Relationship Id="rId80" Type="http://schemas.openxmlformats.org/officeDocument/2006/relationships/tags" Target="../tags/tag161.xml"/><Relationship Id="rId85" Type="http://schemas.openxmlformats.org/officeDocument/2006/relationships/tags" Target="../tags/tag166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tags" Target="../tags/tag127.xml"/><Relationship Id="rId59" Type="http://schemas.openxmlformats.org/officeDocument/2006/relationships/tags" Target="../tags/tag140.xml"/><Relationship Id="rId67" Type="http://schemas.openxmlformats.org/officeDocument/2006/relationships/tags" Target="../tags/tag148.xml"/><Relationship Id="rId20" Type="http://schemas.openxmlformats.org/officeDocument/2006/relationships/tags" Target="../tags/tag101.xml"/><Relationship Id="rId41" Type="http://schemas.openxmlformats.org/officeDocument/2006/relationships/tags" Target="../tags/tag122.xml"/><Relationship Id="rId54" Type="http://schemas.openxmlformats.org/officeDocument/2006/relationships/tags" Target="../tags/tag135.xml"/><Relationship Id="rId62" Type="http://schemas.openxmlformats.org/officeDocument/2006/relationships/tags" Target="../tags/tag143.xml"/><Relationship Id="rId70" Type="http://schemas.openxmlformats.org/officeDocument/2006/relationships/tags" Target="../tags/tag151.xml"/><Relationship Id="rId75" Type="http://schemas.openxmlformats.org/officeDocument/2006/relationships/tags" Target="../tags/tag156.xml"/><Relationship Id="rId83" Type="http://schemas.openxmlformats.org/officeDocument/2006/relationships/tags" Target="../tags/tag164.xml"/><Relationship Id="rId88" Type="http://schemas.openxmlformats.org/officeDocument/2006/relationships/tags" Target="../tags/tag169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49" Type="http://schemas.openxmlformats.org/officeDocument/2006/relationships/tags" Target="../tags/tag130.xml"/><Relationship Id="rId57" Type="http://schemas.openxmlformats.org/officeDocument/2006/relationships/tags" Target="../tags/tag138.xml"/><Relationship Id="rId10" Type="http://schemas.openxmlformats.org/officeDocument/2006/relationships/tags" Target="../tags/tag91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52" Type="http://schemas.openxmlformats.org/officeDocument/2006/relationships/tags" Target="../tags/tag133.xml"/><Relationship Id="rId60" Type="http://schemas.openxmlformats.org/officeDocument/2006/relationships/tags" Target="../tags/tag141.xml"/><Relationship Id="rId65" Type="http://schemas.openxmlformats.org/officeDocument/2006/relationships/tags" Target="../tags/tag146.xml"/><Relationship Id="rId73" Type="http://schemas.openxmlformats.org/officeDocument/2006/relationships/tags" Target="../tags/tag154.xml"/><Relationship Id="rId78" Type="http://schemas.openxmlformats.org/officeDocument/2006/relationships/tags" Target="../tags/tag159.xml"/><Relationship Id="rId81" Type="http://schemas.openxmlformats.org/officeDocument/2006/relationships/tags" Target="../tags/tag162.xml"/><Relationship Id="rId86" Type="http://schemas.openxmlformats.org/officeDocument/2006/relationships/tags" Target="../tags/tag167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39" Type="http://schemas.openxmlformats.org/officeDocument/2006/relationships/tags" Target="../tags/tag120.xml"/><Relationship Id="rId34" Type="http://schemas.openxmlformats.org/officeDocument/2006/relationships/tags" Target="../tags/tag115.xml"/><Relationship Id="rId50" Type="http://schemas.openxmlformats.org/officeDocument/2006/relationships/tags" Target="../tags/tag131.xml"/><Relationship Id="rId55" Type="http://schemas.openxmlformats.org/officeDocument/2006/relationships/tags" Target="../tags/tag136.xml"/><Relationship Id="rId76" Type="http://schemas.openxmlformats.org/officeDocument/2006/relationships/tags" Target="../tags/tag157.xml"/><Relationship Id="rId7" Type="http://schemas.openxmlformats.org/officeDocument/2006/relationships/tags" Target="../tags/tag88.xml"/><Relationship Id="rId71" Type="http://schemas.openxmlformats.org/officeDocument/2006/relationships/tags" Target="../tags/tag152.xml"/><Relationship Id="rId2" Type="http://schemas.openxmlformats.org/officeDocument/2006/relationships/tags" Target="../tags/tag83.xml"/><Relationship Id="rId29" Type="http://schemas.openxmlformats.org/officeDocument/2006/relationships/tags" Target="../tags/tag110.xml"/><Relationship Id="rId24" Type="http://schemas.openxmlformats.org/officeDocument/2006/relationships/tags" Target="../tags/tag105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66" Type="http://schemas.openxmlformats.org/officeDocument/2006/relationships/tags" Target="../tags/tag147.xml"/><Relationship Id="rId87" Type="http://schemas.openxmlformats.org/officeDocument/2006/relationships/tags" Target="../tags/tag168.xml"/><Relationship Id="rId61" Type="http://schemas.openxmlformats.org/officeDocument/2006/relationships/tags" Target="../tags/tag142.xml"/><Relationship Id="rId82" Type="http://schemas.openxmlformats.org/officeDocument/2006/relationships/tags" Target="../tags/tag163.xml"/><Relationship Id="rId19" Type="http://schemas.openxmlformats.org/officeDocument/2006/relationships/tags" Target="../tags/tag100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84.xml"/><Relationship Id="rId18" Type="http://schemas.openxmlformats.org/officeDocument/2006/relationships/tags" Target="../tags/tag189.xml"/><Relationship Id="rId26" Type="http://schemas.openxmlformats.org/officeDocument/2006/relationships/tags" Target="../tags/tag197.xml"/><Relationship Id="rId39" Type="http://schemas.openxmlformats.org/officeDocument/2006/relationships/tags" Target="../tags/tag210.xml"/><Relationship Id="rId21" Type="http://schemas.openxmlformats.org/officeDocument/2006/relationships/tags" Target="../tags/tag192.xml"/><Relationship Id="rId34" Type="http://schemas.openxmlformats.org/officeDocument/2006/relationships/tags" Target="../tags/tag205.xml"/><Relationship Id="rId42" Type="http://schemas.openxmlformats.org/officeDocument/2006/relationships/tags" Target="../tags/tag213.xml"/><Relationship Id="rId47" Type="http://schemas.openxmlformats.org/officeDocument/2006/relationships/tags" Target="../tags/tag218.xml"/><Relationship Id="rId50" Type="http://schemas.openxmlformats.org/officeDocument/2006/relationships/tags" Target="../tags/tag221.xml"/><Relationship Id="rId55" Type="http://schemas.openxmlformats.org/officeDocument/2006/relationships/tags" Target="../tags/tag226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6" Type="http://schemas.openxmlformats.org/officeDocument/2006/relationships/tags" Target="../tags/tag187.xml"/><Relationship Id="rId29" Type="http://schemas.openxmlformats.org/officeDocument/2006/relationships/tags" Target="../tags/tag200.xml"/><Relationship Id="rId11" Type="http://schemas.openxmlformats.org/officeDocument/2006/relationships/tags" Target="../tags/tag182.xml"/><Relationship Id="rId24" Type="http://schemas.openxmlformats.org/officeDocument/2006/relationships/tags" Target="../tags/tag195.xml"/><Relationship Id="rId32" Type="http://schemas.openxmlformats.org/officeDocument/2006/relationships/tags" Target="../tags/tag203.xml"/><Relationship Id="rId37" Type="http://schemas.openxmlformats.org/officeDocument/2006/relationships/tags" Target="../tags/tag208.xml"/><Relationship Id="rId40" Type="http://schemas.openxmlformats.org/officeDocument/2006/relationships/tags" Target="../tags/tag211.xml"/><Relationship Id="rId45" Type="http://schemas.openxmlformats.org/officeDocument/2006/relationships/tags" Target="../tags/tag216.xml"/><Relationship Id="rId53" Type="http://schemas.openxmlformats.org/officeDocument/2006/relationships/tags" Target="../tags/tag224.xml"/><Relationship Id="rId58" Type="http://schemas.openxmlformats.org/officeDocument/2006/relationships/tags" Target="../tags/tag229.xml"/><Relationship Id="rId5" Type="http://schemas.openxmlformats.org/officeDocument/2006/relationships/tags" Target="../tags/tag176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190.xml"/><Relationship Id="rId14" Type="http://schemas.openxmlformats.org/officeDocument/2006/relationships/tags" Target="../tags/tag185.xml"/><Relationship Id="rId22" Type="http://schemas.openxmlformats.org/officeDocument/2006/relationships/tags" Target="../tags/tag193.xml"/><Relationship Id="rId27" Type="http://schemas.openxmlformats.org/officeDocument/2006/relationships/tags" Target="../tags/tag198.xml"/><Relationship Id="rId30" Type="http://schemas.openxmlformats.org/officeDocument/2006/relationships/tags" Target="../tags/tag201.xml"/><Relationship Id="rId35" Type="http://schemas.openxmlformats.org/officeDocument/2006/relationships/tags" Target="../tags/tag206.xml"/><Relationship Id="rId43" Type="http://schemas.openxmlformats.org/officeDocument/2006/relationships/tags" Target="../tags/tag214.xml"/><Relationship Id="rId48" Type="http://schemas.openxmlformats.org/officeDocument/2006/relationships/tags" Target="../tags/tag219.xml"/><Relationship Id="rId56" Type="http://schemas.openxmlformats.org/officeDocument/2006/relationships/tags" Target="../tags/tag227.xml"/><Relationship Id="rId8" Type="http://schemas.openxmlformats.org/officeDocument/2006/relationships/tags" Target="../tags/tag179.xml"/><Relationship Id="rId51" Type="http://schemas.openxmlformats.org/officeDocument/2006/relationships/tags" Target="../tags/tag222.xml"/><Relationship Id="rId3" Type="http://schemas.openxmlformats.org/officeDocument/2006/relationships/tags" Target="../tags/tag174.xml"/><Relationship Id="rId12" Type="http://schemas.openxmlformats.org/officeDocument/2006/relationships/tags" Target="../tags/tag183.xml"/><Relationship Id="rId17" Type="http://schemas.openxmlformats.org/officeDocument/2006/relationships/tags" Target="../tags/tag188.xml"/><Relationship Id="rId25" Type="http://schemas.openxmlformats.org/officeDocument/2006/relationships/tags" Target="../tags/tag196.xml"/><Relationship Id="rId33" Type="http://schemas.openxmlformats.org/officeDocument/2006/relationships/tags" Target="../tags/tag204.xml"/><Relationship Id="rId38" Type="http://schemas.openxmlformats.org/officeDocument/2006/relationships/tags" Target="../tags/tag209.xml"/><Relationship Id="rId46" Type="http://schemas.openxmlformats.org/officeDocument/2006/relationships/tags" Target="../tags/tag217.xml"/><Relationship Id="rId59" Type="http://schemas.openxmlformats.org/officeDocument/2006/relationships/tags" Target="../tags/tag230.xml"/><Relationship Id="rId20" Type="http://schemas.openxmlformats.org/officeDocument/2006/relationships/tags" Target="../tags/tag191.xml"/><Relationship Id="rId41" Type="http://schemas.openxmlformats.org/officeDocument/2006/relationships/tags" Target="../tags/tag212.xml"/><Relationship Id="rId54" Type="http://schemas.openxmlformats.org/officeDocument/2006/relationships/tags" Target="../tags/tag225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15" Type="http://schemas.openxmlformats.org/officeDocument/2006/relationships/tags" Target="../tags/tag186.xml"/><Relationship Id="rId23" Type="http://schemas.openxmlformats.org/officeDocument/2006/relationships/tags" Target="../tags/tag194.xml"/><Relationship Id="rId28" Type="http://schemas.openxmlformats.org/officeDocument/2006/relationships/tags" Target="../tags/tag199.xml"/><Relationship Id="rId36" Type="http://schemas.openxmlformats.org/officeDocument/2006/relationships/tags" Target="../tags/tag207.xml"/><Relationship Id="rId49" Type="http://schemas.openxmlformats.org/officeDocument/2006/relationships/tags" Target="../tags/tag220.xml"/><Relationship Id="rId57" Type="http://schemas.openxmlformats.org/officeDocument/2006/relationships/tags" Target="../tags/tag228.xml"/><Relationship Id="rId10" Type="http://schemas.openxmlformats.org/officeDocument/2006/relationships/tags" Target="../tags/tag181.xml"/><Relationship Id="rId31" Type="http://schemas.openxmlformats.org/officeDocument/2006/relationships/tags" Target="../tags/tag202.xml"/><Relationship Id="rId44" Type="http://schemas.openxmlformats.org/officeDocument/2006/relationships/tags" Target="../tags/tag215.xml"/><Relationship Id="rId52" Type="http://schemas.openxmlformats.org/officeDocument/2006/relationships/tags" Target="../tags/tag223.xml"/><Relationship Id="rId60" Type="http://schemas.openxmlformats.org/officeDocument/2006/relationships/tags" Target="../tags/tag231.xml"/><Relationship Id="rId4" Type="http://schemas.openxmlformats.org/officeDocument/2006/relationships/tags" Target="../tags/tag175.xml"/><Relationship Id="rId9" Type="http://schemas.openxmlformats.org/officeDocument/2006/relationships/tags" Target="../tags/tag180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tags" Target="../tags/tag273.xml"/><Relationship Id="rId47" Type="http://schemas.openxmlformats.org/officeDocument/2006/relationships/tags" Target="../tags/tag278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9" Type="http://schemas.openxmlformats.org/officeDocument/2006/relationships/tags" Target="../tags/tag260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45" Type="http://schemas.openxmlformats.org/officeDocument/2006/relationships/tags" Target="../tags/tag276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4" Type="http://schemas.openxmlformats.org/officeDocument/2006/relationships/tags" Target="../tags/tag275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tags" Target="../tags/tag274.xml"/><Relationship Id="rId48" Type="http://schemas.openxmlformats.org/officeDocument/2006/relationships/tags" Target="../tags/tag279.xml"/><Relationship Id="rId8" Type="http://schemas.openxmlformats.org/officeDocument/2006/relationships/tags" Target="../tags/tag239.xml"/><Relationship Id="rId3" Type="http://schemas.openxmlformats.org/officeDocument/2006/relationships/tags" Target="../tags/tag234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Relationship Id="rId46" Type="http://schemas.openxmlformats.org/officeDocument/2006/relationships/tags" Target="../tags/tag277.xml"/><Relationship Id="rId20" Type="http://schemas.openxmlformats.org/officeDocument/2006/relationships/tags" Target="../tags/tag251.xml"/><Relationship Id="rId41" Type="http://schemas.openxmlformats.org/officeDocument/2006/relationships/tags" Target="../tags/tag272.xml"/><Relationship Id="rId1" Type="http://schemas.openxmlformats.org/officeDocument/2006/relationships/tags" Target="../tags/tag232.xml"/><Relationship Id="rId6" Type="http://schemas.openxmlformats.org/officeDocument/2006/relationships/tags" Target="../tags/tag23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92.xml"/><Relationship Id="rId18" Type="http://schemas.openxmlformats.org/officeDocument/2006/relationships/tags" Target="../tags/tag297.xml"/><Relationship Id="rId26" Type="http://schemas.openxmlformats.org/officeDocument/2006/relationships/tags" Target="../tags/tag305.xml"/><Relationship Id="rId39" Type="http://schemas.openxmlformats.org/officeDocument/2006/relationships/tags" Target="../tags/tag318.xml"/><Relationship Id="rId21" Type="http://schemas.openxmlformats.org/officeDocument/2006/relationships/tags" Target="../tags/tag300.xml"/><Relationship Id="rId34" Type="http://schemas.openxmlformats.org/officeDocument/2006/relationships/tags" Target="../tags/tag313.xml"/><Relationship Id="rId42" Type="http://schemas.openxmlformats.org/officeDocument/2006/relationships/tags" Target="../tags/tag321.xml"/><Relationship Id="rId47" Type="http://schemas.openxmlformats.org/officeDocument/2006/relationships/tags" Target="../tags/tag326.xml"/><Relationship Id="rId50" Type="http://schemas.openxmlformats.org/officeDocument/2006/relationships/tags" Target="../tags/tag329.xml"/><Relationship Id="rId7" Type="http://schemas.openxmlformats.org/officeDocument/2006/relationships/tags" Target="../tags/tag286.xml"/><Relationship Id="rId2" Type="http://schemas.openxmlformats.org/officeDocument/2006/relationships/tags" Target="../tags/tag281.xml"/><Relationship Id="rId16" Type="http://schemas.openxmlformats.org/officeDocument/2006/relationships/tags" Target="../tags/tag295.xml"/><Relationship Id="rId29" Type="http://schemas.openxmlformats.org/officeDocument/2006/relationships/tags" Target="../tags/tag308.xml"/><Relationship Id="rId11" Type="http://schemas.openxmlformats.org/officeDocument/2006/relationships/tags" Target="../tags/tag290.xml"/><Relationship Id="rId24" Type="http://schemas.openxmlformats.org/officeDocument/2006/relationships/tags" Target="../tags/tag303.xml"/><Relationship Id="rId32" Type="http://schemas.openxmlformats.org/officeDocument/2006/relationships/tags" Target="../tags/tag311.xml"/><Relationship Id="rId37" Type="http://schemas.openxmlformats.org/officeDocument/2006/relationships/tags" Target="../tags/tag316.xml"/><Relationship Id="rId40" Type="http://schemas.openxmlformats.org/officeDocument/2006/relationships/tags" Target="../tags/tag319.xml"/><Relationship Id="rId45" Type="http://schemas.openxmlformats.org/officeDocument/2006/relationships/tags" Target="../tags/tag324.xml"/><Relationship Id="rId5" Type="http://schemas.openxmlformats.org/officeDocument/2006/relationships/tags" Target="../tags/tag284.xml"/><Relationship Id="rId15" Type="http://schemas.openxmlformats.org/officeDocument/2006/relationships/tags" Target="../tags/tag294.xml"/><Relationship Id="rId23" Type="http://schemas.openxmlformats.org/officeDocument/2006/relationships/tags" Target="../tags/tag302.xml"/><Relationship Id="rId28" Type="http://schemas.openxmlformats.org/officeDocument/2006/relationships/tags" Target="../tags/tag307.xml"/><Relationship Id="rId36" Type="http://schemas.openxmlformats.org/officeDocument/2006/relationships/tags" Target="../tags/tag315.xml"/><Relationship Id="rId49" Type="http://schemas.openxmlformats.org/officeDocument/2006/relationships/tags" Target="../tags/tag328.xml"/><Relationship Id="rId10" Type="http://schemas.openxmlformats.org/officeDocument/2006/relationships/tags" Target="../tags/tag289.xml"/><Relationship Id="rId19" Type="http://schemas.openxmlformats.org/officeDocument/2006/relationships/tags" Target="../tags/tag298.xml"/><Relationship Id="rId31" Type="http://schemas.openxmlformats.org/officeDocument/2006/relationships/tags" Target="../tags/tag310.xml"/><Relationship Id="rId44" Type="http://schemas.openxmlformats.org/officeDocument/2006/relationships/tags" Target="../tags/tag323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83.xml"/><Relationship Id="rId9" Type="http://schemas.openxmlformats.org/officeDocument/2006/relationships/tags" Target="../tags/tag288.xml"/><Relationship Id="rId14" Type="http://schemas.openxmlformats.org/officeDocument/2006/relationships/tags" Target="../tags/tag293.xml"/><Relationship Id="rId22" Type="http://schemas.openxmlformats.org/officeDocument/2006/relationships/tags" Target="../tags/tag301.xml"/><Relationship Id="rId27" Type="http://schemas.openxmlformats.org/officeDocument/2006/relationships/tags" Target="../tags/tag306.xml"/><Relationship Id="rId30" Type="http://schemas.openxmlformats.org/officeDocument/2006/relationships/tags" Target="../tags/tag309.xml"/><Relationship Id="rId35" Type="http://schemas.openxmlformats.org/officeDocument/2006/relationships/tags" Target="../tags/tag314.xml"/><Relationship Id="rId43" Type="http://schemas.openxmlformats.org/officeDocument/2006/relationships/tags" Target="../tags/tag322.xml"/><Relationship Id="rId48" Type="http://schemas.openxmlformats.org/officeDocument/2006/relationships/tags" Target="../tags/tag327.xml"/><Relationship Id="rId8" Type="http://schemas.openxmlformats.org/officeDocument/2006/relationships/tags" Target="../tags/tag287.xml"/><Relationship Id="rId51" Type="http://schemas.openxmlformats.org/officeDocument/2006/relationships/tags" Target="../tags/tag330.xml"/><Relationship Id="rId3" Type="http://schemas.openxmlformats.org/officeDocument/2006/relationships/tags" Target="../tags/tag282.xml"/><Relationship Id="rId12" Type="http://schemas.openxmlformats.org/officeDocument/2006/relationships/tags" Target="../tags/tag291.xml"/><Relationship Id="rId17" Type="http://schemas.openxmlformats.org/officeDocument/2006/relationships/tags" Target="../tags/tag296.xml"/><Relationship Id="rId25" Type="http://schemas.openxmlformats.org/officeDocument/2006/relationships/tags" Target="../tags/tag304.xml"/><Relationship Id="rId33" Type="http://schemas.openxmlformats.org/officeDocument/2006/relationships/tags" Target="../tags/tag312.xml"/><Relationship Id="rId38" Type="http://schemas.openxmlformats.org/officeDocument/2006/relationships/tags" Target="../tags/tag317.xml"/><Relationship Id="rId46" Type="http://schemas.openxmlformats.org/officeDocument/2006/relationships/tags" Target="../tags/tag325.xml"/><Relationship Id="rId20" Type="http://schemas.openxmlformats.org/officeDocument/2006/relationships/tags" Target="../tags/tag299.xml"/><Relationship Id="rId41" Type="http://schemas.openxmlformats.org/officeDocument/2006/relationships/tags" Target="../tags/tag320.xml"/><Relationship Id="rId1" Type="http://schemas.openxmlformats.org/officeDocument/2006/relationships/tags" Target="../tags/tag280.xml"/><Relationship Id="rId6" Type="http://schemas.openxmlformats.org/officeDocument/2006/relationships/tags" Target="../tags/tag28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Rechteck 262">
            <a:extLst>
              <a:ext uri="{FF2B5EF4-FFF2-40B4-BE49-F238E27FC236}">
                <a16:creationId xmlns:a16="http://schemas.microsoft.com/office/drawing/2014/main" id="{54E5A926-6888-4483-A018-9A7B3B280508}"/>
              </a:ext>
            </a:extLst>
          </p:cNvPr>
          <p:cNvSpPr/>
          <p:nvPr/>
        </p:nvSpPr>
        <p:spPr>
          <a:xfrm>
            <a:off x="1289711" y="542363"/>
            <a:ext cx="1821701" cy="272328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4" name="Rechteck 263">
            <a:extLst>
              <a:ext uri="{FF2B5EF4-FFF2-40B4-BE49-F238E27FC236}">
                <a16:creationId xmlns:a16="http://schemas.microsoft.com/office/drawing/2014/main" id="{8DDD0BA3-974A-4EDF-817C-6063782472F5}"/>
              </a:ext>
            </a:extLst>
          </p:cNvPr>
          <p:cNvSpPr/>
          <p:nvPr/>
        </p:nvSpPr>
        <p:spPr>
          <a:xfrm>
            <a:off x="3173522" y="534819"/>
            <a:ext cx="1821701" cy="272328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5" name="Rechteck 264">
            <a:extLst>
              <a:ext uri="{FF2B5EF4-FFF2-40B4-BE49-F238E27FC236}">
                <a16:creationId xmlns:a16="http://schemas.microsoft.com/office/drawing/2014/main" id="{CCE31996-30C0-4818-A6E0-4F1E1B2A89D9}"/>
              </a:ext>
            </a:extLst>
          </p:cNvPr>
          <p:cNvSpPr/>
          <p:nvPr/>
        </p:nvSpPr>
        <p:spPr>
          <a:xfrm>
            <a:off x="5054486" y="536736"/>
            <a:ext cx="1821701" cy="272328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6" name="Rechteck 265">
            <a:extLst>
              <a:ext uri="{FF2B5EF4-FFF2-40B4-BE49-F238E27FC236}">
                <a16:creationId xmlns:a16="http://schemas.microsoft.com/office/drawing/2014/main" id="{3F77393B-D027-49F8-B2A4-1A57F89A8425}"/>
              </a:ext>
            </a:extLst>
          </p:cNvPr>
          <p:cNvSpPr/>
          <p:nvPr/>
        </p:nvSpPr>
        <p:spPr>
          <a:xfrm>
            <a:off x="6939686" y="542363"/>
            <a:ext cx="1821701" cy="272328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870" y="-221121"/>
            <a:ext cx="7886700" cy="781800"/>
          </a:xfrm>
        </p:spPr>
        <p:txBody>
          <a:bodyPr>
            <a:normAutofit/>
          </a:bodyPr>
          <a:lstStyle/>
          <a:p>
            <a:r>
              <a:rPr lang="de-DE" sz="1800" dirty="0"/>
              <a:t>Strategie [Unternehmen] </a:t>
            </a:r>
          </a:p>
        </p:txBody>
      </p:sp>
      <p:grpSp>
        <p:nvGrpSpPr>
          <p:cNvPr id="228" name="Gruppieren 227">
            <a:extLst>
              <a:ext uri="{FF2B5EF4-FFF2-40B4-BE49-F238E27FC236}">
                <a16:creationId xmlns:a16="http://schemas.microsoft.com/office/drawing/2014/main" id="{6B7638BF-B649-4FBE-9252-0E21D9B9E838}"/>
              </a:ext>
            </a:extLst>
          </p:cNvPr>
          <p:cNvGrpSpPr/>
          <p:nvPr/>
        </p:nvGrpSpPr>
        <p:grpSpPr>
          <a:xfrm>
            <a:off x="119903" y="832493"/>
            <a:ext cx="8650386" cy="3541544"/>
            <a:chOff x="119901" y="731025"/>
            <a:chExt cx="8650386" cy="3541544"/>
          </a:xfrm>
        </p:grpSpPr>
        <p:grpSp>
          <p:nvGrpSpPr>
            <p:cNvPr id="224" name="Gruppieren 223">
              <a:extLst>
                <a:ext uri="{FF2B5EF4-FFF2-40B4-BE49-F238E27FC236}">
                  <a16:creationId xmlns:a16="http://schemas.microsoft.com/office/drawing/2014/main" id="{058EB014-DE2D-47A8-B9CD-84C83B83D63B}"/>
                </a:ext>
              </a:extLst>
            </p:cNvPr>
            <p:cNvGrpSpPr/>
            <p:nvPr/>
          </p:nvGrpSpPr>
          <p:grpSpPr>
            <a:xfrm>
              <a:off x="144721" y="731025"/>
              <a:ext cx="8625566" cy="830919"/>
              <a:chOff x="144721" y="731025"/>
              <a:chExt cx="8625566" cy="830919"/>
            </a:xfrm>
          </p:grpSpPr>
          <p:sp>
            <p:nvSpPr>
              <p:cNvPr id="118" name="OTLSHAPE_SL_9cf0b9a3b4064869b9ae748fb5efbb51_BackgroundRectangle">
                <a:extLst>
                  <a:ext uri="{FF2B5EF4-FFF2-40B4-BE49-F238E27FC236}">
                    <a16:creationId xmlns:a16="http://schemas.microsoft.com/office/drawing/2014/main" id="{61D61D09-ACCE-4255-8A16-782F365F450D}"/>
                  </a:ext>
                </a:extLst>
              </p:cNvPr>
              <p:cNvSpPr/>
              <p:nvPr>
                <p:custDataLst>
                  <p:tags r:id="rId79"/>
                </p:custDataLst>
              </p:nvPr>
            </p:nvSpPr>
            <p:spPr>
              <a:xfrm>
                <a:off x="144721" y="735287"/>
                <a:ext cx="8625566" cy="80590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0" name="OTLSHAPE_SL_9cf0b9a3b4064869b9ae748fb5efbb51_HeaderRectangle">
                <a:extLst>
                  <a:ext uri="{FF2B5EF4-FFF2-40B4-BE49-F238E27FC236}">
                    <a16:creationId xmlns:a16="http://schemas.microsoft.com/office/drawing/2014/main" id="{44A267DC-EE5C-4AD9-BBB3-87E048BD6A72}"/>
                  </a:ext>
                </a:extLst>
              </p:cNvPr>
              <p:cNvSpPr/>
              <p:nvPr>
                <p:custDataLst>
                  <p:tags r:id="rId80"/>
                </p:custDataLst>
              </p:nvPr>
            </p:nvSpPr>
            <p:spPr>
              <a:xfrm>
                <a:off x="144721" y="731025"/>
                <a:ext cx="1104900" cy="83091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1" name="OTLSHAPE_SL_9cf0b9a3b4064869b9ae748fb5efbb51_Header">
                <a:extLst>
                  <a:ext uri="{FF2B5EF4-FFF2-40B4-BE49-F238E27FC236}">
                    <a16:creationId xmlns:a16="http://schemas.microsoft.com/office/drawing/2014/main" id="{B07E72E7-10F7-4A04-95EA-F33AC368AB3A}"/>
                  </a:ext>
                </a:extLst>
              </p:cNvPr>
              <p:cNvSpPr txBox="1"/>
              <p:nvPr>
                <p:custDataLst>
                  <p:tags r:id="rId81"/>
                </p:custDataLst>
              </p:nvPr>
            </p:nvSpPr>
            <p:spPr>
              <a:xfrm>
                <a:off x="168575" y="1057718"/>
                <a:ext cx="1104900" cy="1860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ea typeface="+mn-ea"/>
                    <a:cs typeface="+mn-cs"/>
                  </a:rPr>
                  <a:t>Planning</a:t>
                </a:r>
              </a:p>
            </p:txBody>
          </p:sp>
        </p:grpSp>
        <p:grpSp>
          <p:nvGrpSpPr>
            <p:cNvPr id="225" name="Gruppieren 224">
              <a:extLst>
                <a:ext uri="{FF2B5EF4-FFF2-40B4-BE49-F238E27FC236}">
                  <a16:creationId xmlns:a16="http://schemas.microsoft.com/office/drawing/2014/main" id="{740C6137-80D6-4464-9071-22D3ABD4AEE7}"/>
                </a:ext>
              </a:extLst>
            </p:cNvPr>
            <p:cNvGrpSpPr/>
            <p:nvPr/>
          </p:nvGrpSpPr>
          <p:grpSpPr>
            <a:xfrm>
              <a:off x="119903" y="1606906"/>
              <a:ext cx="8650384" cy="1112326"/>
              <a:chOff x="119903" y="1614972"/>
              <a:chExt cx="8650384" cy="1112326"/>
            </a:xfrm>
          </p:grpSpPr>
          <p:sp>
            <p:nvSpPr>
              <p:cNvPr id="115" name="OTLSHAPE_SL_089d7eb988274527948a1ef4646e8746_BackgroundRectangle">
                <a:extLst>
                  <a:ext uri="{FF2B5EF4-FFF2-40B4-BE49-F238E27FC236}">
                    <a16:creationId xmlns:a16="http://schemas.microsoft.com/office/drawing/2014/main" id="{1835B64F-B3F9-4E1B-A141-6C2BFBF73F36}"/>
                  </a:ext>
                </a:extLst>
              </p:cNvPr>
              <p:cNvSpPr/>
              <p:nvPr>
                <p:custDataLst>
                  <p:tags r:id="rId76"/>
                </p:custDataLst>
              </p:nvPr>
            </p:nvSpPr>
            <p:spPr>
              <a:xfrm>
                <a:off x="139157" y="1616917"/>
                <a:ext cx="8631130" cy="1101273"/>
              </a:xfrm>
              <a:prstGeom prst="rect">
                <a:avLst/>
              </a:prstGeom>
              <a:solidFill>
                <a:schemeClr val="accent2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1" name="OTLSHAPE_SL_089d7eb988274527948a1ef4646e8746_HeaderRectangle">
                <a:extLst>
                  <a:ext uri="{FF2B5EF4-FFF2-40B4-BE49-F238E27FC236}">
                    <a16:creationId xmlns:a16="http://schemas.microsoft.com/office/drawing/2014/main" id="{162D5A84-239C-4876-803A-C9E9144741E2}"/>
                  </a:ext>
                </a:extLst>
              </p:cNvPr>
              <p:cNvSpPr/>
              <p:nvPr>
                <p:custDataLst>
                  <p:tags r:id="rId77"/>
                </p:custDataLst>
              </p:nvPr>
            </p:nvSpPr>
            <p:spPr>
              <a:xfrm>
                <a:off x="144721" y="1614972"/>
                <a:ext cx="1104900" cy="11123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2" name="OTLSHAPE_SL_089d7eb988274527948a1ef4646e8746_Header">
                <a:extLst>
                  <a:ext uri="{FF2B5EF4-FFF2-40B4-BE49-F238E27FC236}">
                    <a16:creationId xmlns:a16="http://schemas.microsoft.com/office/drawing/2014/main" id="{9C024FAA-5460-4EC7-B8BE-ED5395BC0B5A}"/>
                  </a:ext>
                </a:extLst>
              </p:cNvPr>
              <p:cNvSpPr txBox="1"/>
              <p:nvPr>
                <p:custDataLst>
                  <p:tags r:id="rId78"/>
                </p:custDataLst>
              </p:nvPr>
            </p:nvSpPr>
            <p:spPr>
              <a:xfrm>
                <a:off x="119903" y="2064549"/>
                <a:ext cx="1104900" cy="1860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Strategy</a:t>
                </a:r>
              </a:p>
            </p:txBody>
          </p:sp>
        </p:grpSp>
        <p:grpSp>
          <p:nvGrpSpPr>
            <p:cNvPr id="227" name="Gruppieren 226">
              <a:extLst>
                <a:ext uri="{FF2B5EF4-FFF2-40B4-BE49-F238E27FC236}">
                  <a16:creationId xmlns:a16="http://schemas.microsoft.com/office/drawing/2014/main" id="{C6BE78AC-0284-4854-9B3F-457DC20A9682}"/>
                </a:ext>
              </a:extLst>
            </p:cNvPr>
            <p:cNvGrpSpPr/>
            <p:nvPr/>
          </p:nvGrpSpPr>
          <p:grpSpPr>
            <a:xfrm>
              <a:off x="119901" y="3715001"/>
              <a:ext cx="8650384" cy="557568"/>
              <a:chOff x="119903" y="3737216"/>
              <a:chExt cx="8650384" cy="557568"/>
            </a:xfrm>
          </p:grpSpPr>
          <p:sp>
            <p:nvSpPr>
              <p:cNvPr id="116" name="OTLSHAPE_SL_a88f145e4d284420a2baa685af085546_BackgroundRectangle">
                <a:extLst>
                  <a:ext uri="{FF2B5EF4-FFF2-40B4-BE49-F238E27FC236}">
                    <a16:creationId xmlns:a16="http://schemas.microsoft.com/office/drawing/2014/main" id="{7925588E-51B7-4C71-9C5E-4D282515B04D}"/>
                  </a:ext>
                </a:extLst>
              </p:cNvPr>
              <p:cNvSpPr/>
              <p:nvPr>
                <p:custDataLst>
                  <p:tags r:id="rId73"/>
                </p:custDataLst>
              </p:nvPr>
            </p:nvSpPr>
            <p:spPr>
              <a:xfrm>
                <a:off x="151707" y="3740710"/>
                <a:ext cx="8618580" cy="554074"/>
              </a:xfrm>
              <a:prstGeom prst="rect">
                <a:avLst/>
              </a:prstGeom>
              <a:solidFill>
                <a:schemeClr val="accent4">
                  <a:lumMod val="50000"/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2" name="OTLSHAPE_SL_a88f145e4d284420a2baa685af085546_HeaderRectangle">
                <a:extLst>
                  <a:ext uri="{FF2B5EF4-FFF2-40B4-BE49-F238E27FC236}">
                    <a16:creationId xmlns:a16="http://schemas.microsoft.com/office/drawing/2014/main" id="{4C06AA8E-82D7-472C-9290-F9DB9C4CA186}"/>
                  </a:ext>
                </a:extLst>
              </p:cNvPr>
              <p:cNvSpPr/>
              <p:nvPr>
                <p:custDataLst>
                  <p:tags r:id="rId74"/>
                </p:custDataLst>
              </p:nvPr>
            </p:nvSpPr>
            <p:spPr>
              <a:xfrm>
                <a:off x="151707" y="3737216"/>
                <a:ext cx="1104900" cy="554074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3" name="OTLSHAPE_SL_a88f145e4d284420a2baa685af085546_Header">
                <a:extLst>
                  <a:ext uri="{FF2B5EF4-FFF2-40B4-BE49-F238E27FC236}">
                    <a16:creationId xmlns:a16="http://schemas.microsoft.com/office/drawing/2014/main" id="{F0C2CBC9-2E8D-4AE3-8CB0-5292FC4D0EB5}"/>
                  </a:ext>
                </a:extLst>
              </p:cNvPr>
              <p:cNvSpPr txBox="1"/>
              <p:nvPr>
                <p:custDataLst>
                  <p:tags r:id="rId75"/>
                </p:custDataLst>
              </p:nvPr>
            </p:nvSpPr>
            <p:spPr>
              <a:xfrm>
                <a:off x="119903" y="3828198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Business Intelligence</a:t>
                </a:r>
              </a:p>
            </p:txBody>
          </p:sp>
        </p:grpSp>
        <p:grpSp>
          <p:nvGrpSpPr>
            <p:cNvPr id="226" name="Gruppieren 225">
              <a:extLst>
                <a:ext uri="{FF2B5EF4-FFF2-40B4-BE49-F238E27FC236}">
                  <a16:creationId xmlns:a16="http://schemas.microsoft.com/office/drawing/2014/main" id="{D9218E9E-FD79-4E70-8011-6A9EE3D97260}"/>
                </a:ext>
              </a:extLst>
            </p:cNvPr>
            <p:cNvGrpSpPr/>
            <p:nvPr/>
          </p:nvGrpSpPr>
          <p:grpSpPr>
            <a:xfrm>
              <a:off x="119901" y="2764194"/>
              <a:ext cx="8650386" cy="902333"/>
              <a:chOff x="119903" y="2788454"/>
              <a:chExt cx="8650386" cy="902333"/>
            </a:xfrm>
          </p:grpSpPr>
          <p:sp>
            <p:nvSpPr>
              <p:cNvPr id="117" name="OTLSHAPE_SL_ffee1e79b85943a28c39454ea880fda8_BackgroundRectangle">
                <a:extLst>
                  <a:ext uri="{FF2B5EF4-FFF2-40B4-BE49-F238E27FC236}">
                    <a16:creationId xmlns:a16="http://schemas.microsoft.com/office/drawing/2014/main" id="{AAFEBCFF-DFE8-42EC-9821-3CD60D4183AA}"/>
                  </a:ext>
                </a:extLst>
              </p:cNvPr>
              <p:cNvSpPr/>
              <p:nvPr>
                <p:custDataLst>
                  <p:tags r:id="rId70"/>
                </p:custDataLst>
              </p:nvPr>
            </p:nvSpPr>
            <p:spPr>
              <a:xfrm>
                <a:off x="139157" y="2791966"/>
                <a:ext cx="8631132" cy="898821"/>
              </a:xfrm>
              <a:prstGeom prst="rect">
                <a:avLst/>
              </a:prstGeom>
              <a:solidFill>
                <a:schemeClr val="accent4">
                  <a:lumMod val="75000"/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3" name="OTLSHAPE_SL_ffee1e79b85943a28c39454ea880fda8_HeaderRectangle">
                <a:extLst>
                  <a:ext uri="{FF2B5EF4-FFF2-40B4-BE49-F238E27FC236}">
                    <a16:creationId xmlns:a16="http://schemas.microsoft.com/office/drawing/2014/main" id="{1526B1BE-C0A1-456E-BE0D-8D2E89E3E713}"/>
                  </a:ext>
                </a:extLst>
              </p:cNvPr>
              <p:cNvSpPr/>
              <p:nvPr>
                <p:custDataLst>
                  <p:tags r:id="rId71"/>
                </p:custDataLst>
              </p:nvPr>
            </p:nvSpPr>
            <p:spPr>
              <a:xfrm>
                <a:off x="144721" y="2788454"/>
                <a:ext cx="1104900" cy="89882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4" name="OTLSHAPE_SL_ffee1e79b85943a28c39454ea880fda8_Header">
                <a:extLst>
                  <a:ext uri="{FF2B5EF4-FFF2-40B4-BE49-F238E27FC236}">
                    <a16:creationId xmlns:a16="http://schemas.microsoft.com/office/drawing/2014/main" id="{3CAACB0A-3758-4B15-AA7E-3DF1949AD7B2}"/>
                  </a:ext>
                </a:extLst>
              </p:cNvPr>
              <p:cNvSpPr txBox="1"/>
              <p:nvPr>
                <p:custDataLst>
                  <p:tags r:id="rId72"/>
                </p:custDataLst>
              </p:nvPr>
            </p:nvSpPr>
            <p:spPr>
              <a:xfrm>
                <a:off x="119903" y="3083603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 err="1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Entwicklung</a:t>
                </a:r>
                <a:endParaRPr kumimoji="0" lang="en-US" sz="1200" b="1" i="0" u="none" strike="noStrike" kern="1200" cap="none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</p:grpSp>
      <p:sp>
        <p:nvSpPr>
          <p:cNvPr id="217" name="OTLSHAPE_SLA_ef594de3bf094f1cb93f9e7d12ee469b_Title">
            <a:extLst>
              <a:ext uri="{FF2B5EF4-FFF2-40B4-BE49-F238E27FC236}">
                <a16:creationId xmlns:a16="http://schemas.microsoft.com/office/drawing/2014/main" id="{DB089A83-5305-4FB2-8762-0457F29F381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220453" y="5207359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</a:rPr>
              <a:t>Go Live!</a:t>
            </a:r>
          </a:p>
        </p:txBody>
      </p:sp>
      <p:sp>
        <p:nvSpPr>
          <p:cNvPr id="248" name="OTLSHAPE_TB_00000000000000000000000000000000_TimescaleInterval1">
            <a:extLst>
              <a:ext uri="{FF2B5EF4-FFF2-40B4-BE49-F238E27FC236}">
                <a16:creationId xmlns:a16="http://schemas.microsoft.com/office/drawing/2014/main" id="{C795B07E-AAB5-442A-AB30-C2CEC4B81BB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320107" y="568116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Q1</a:t>
            </a:r>
          </a:p>
        </p:txBody>
      </p:sp>
      <p:sp>
        <p:nvSpPr>
          <p:cNvPr id="249" name="OTLSHAPE_TB_00000000000000000000000000000000_TimescaleInterval2">
            <a:extLst>
              <a:ext uri="{FF2B5EF4-FFF2-40B4-BE49-F238E27FC236}">
                <a16:creationId xmlns:a16="http://schemas.microsoft.com/office/drawing/2014/main" id="{F1040EF4-CDBB-4F4A-A1D3-B272379F6BB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191523" y="568258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Q2</a:t>
            </a:r>
          </a:p>
        </p:txBody>
      </p:sp>
      <p:sp>
        <p:nvSpPr>
          <p:cNvPr id="250" name="OTLSHAPE_TB_00000000000000000000000000000000_TimescaleInterval3">
            <a:extLst>
              <a:ext uri="{FF2B5EF4-FFF2-40B4-BE49-F238E27FC236}">
                <a16:creationId xmlns:a16="http://schemas.microsoft.com/office/drawing/2014/main" id="{2E23C686-7139-4072-8308-8470A5569D4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118931" y="560165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Q3</a:t>
            </a:r>
          </a:p>
        </p:txBody>
      </p:sp>
      <p:sp>
        <p:nvSpPr>
          <p:cNvPr id="251" name="OTLSHAPE_TB_00000000000000000000000000000000_TimescaleInterval4">
            <a:extLst>
              <a:ext uri="{FF2B5EF4-FFF2-40B4-BE49-F238E27FC236}">
                <a16:creationId xmlns:a16="http://schemas.microsoft.com/office/drawing/2014/main" id="{B7C069B2-1571-46D8-92EB-4E18113C1DE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033262" y="560165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Q4</a:t>
            </a:r>
          </a:p>
        </p:txBody>
      </p:sp>
      <p:cxnSp>
        <p:nvCxnSpPr>
          <p:cNvPr id="254" name="OTLSHAPE_TB_00000000000000000000000000000000_Separator3">
            <a:extLst>
              <a:ext uri="{FF2B5EF4-FFF2-40B4-BE49-F238E27FC236}">
                <a16:creationId xmlns:a16="http://schemas.microsoft.com/office/drawing/2014/main" id="{AED5C857-D4CD-4656-A912-B99572494B36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9005292" y="560165"/>
            <a:ext cx="0" cy="20320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alpha val="29804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5" name="OTLSHAPE_M_ad52e739797946d7bd463b006c06394d_Shape">
            <a:extLst>
              <a:ext uri="{FF2B5EF4-FFF2-40B4-BE49-F238E27FC236}">
                <a16:creationId xmlns:a16="http://schemas.microsoft.com/office/drawing/2014/main" id="{4C65A39A-16B4-4CBE-A631-6BC7A05832C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067022" y="510398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6" name="OTLSHAPE_M_4a076ebd25c146989ebf5900a5b4447e_Shape">
            <a:extLst>
              <a:ext uri="{FF2B5EF4-FFF2-40B4-BE49-F238E27FC236}">
                <a16:creationId xmlns:a16="http://schemas.microsoft.com/office/drawing/2014/main" id="{405FF0D8-8B18-4A2E-8119-2E7B3ABAA75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958259" y="505211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7" name="OTLSHAPE_M_db4393fafb20429da7667ad39271af50_Shape">
            <a:extLst>
              <a:ext uri="{FF2B5EF4-FFF2-40B4-BE49-F238E27FC236}">
                <a16:creationId xmlns:a16="http://schemas.microsoft.com/office/drawing/2014/main" id="{5C5FDB1E-FDEC-46F2-845E-8F1AA519C50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835937" y="505147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8" name="OTLSHAPE_M_d13f186547184bbb84e3129eee9c4279_Shape">
            <a:extLst>
              <a:ext uri="{FF2B5EF4-FFF2-40B4-BE49-F238E27FC236}">
                <a16:creationId xmlns:a16="http://schemas.microsoft.com/office/drawing/2014/main" id="{00FE8A32-2A82-40FA-8CFB-1D52641664E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698287" y="505147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9" name="OTLSHAPE_M_db4393fafb20429da7667ad39271af50_Title">
            <a:extLst>
              <a:ext uri="{FF2B5EF4-FFF2-40B4-BE49-F238E27FC236}">
                <a16:creationId xmlns:a16="http://schemas.microsoft.com/office/drawing/2014/main" id="{32C03A06-9641-4631-9478-8DAFF89EA44C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6622556" y="307710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1100" b="1" spc="-10" dirty="0">
                <a:solidFill>
                  <a:prstClr val="black"/>
                </a:solidFill>
              </a:rPr>
              <a:t>Q3 Review</a:t>
            </a:r>
          </a:p>
        </p:txBody>
      </p:sp>
      <p:sp>
        <p:nvSpPr>
          <p:cNvPr id="260" name="OTLSHAPE_M_ad52e739797946d7bd463b006c06394d_Title">
            <a:extLst>
              <a:ext uri="{FF2B5EF4-FFF2-40B4-BE49-F238E27FC236}">
                <a16:creationId xmlns:a16="http://schemas.microsoft.com/office/drawing/2014/main" id="{C664184C-C51C-4C86-8B6D-52894274F89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862372" y="307712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1100" b="1" spc="-10" dirty="0">
                <a:solidFill>
                  <a:prstClr val="black"/>
                </a:solidFill>
              </a:rPr>
              <a:t>Q1 Review</a:t>
            </a:r>
          </a:p>
        </p:txBody>
      </p:sp>
      <p:sp>
        <p:nvSpPr>
          <p:cNvPr id="261" name="OTLSHAPE_M_4a076ebd25c146989ebf5900a5b4447e_Title">
            <a:extLst>
              <a:ext uri="{FF2B5EF4-FFF2-40B4-BE49-F238E27FC236}">
                <a16:creationId xmlns:a16="http://schemas.microsoft.com/office/drawing/2014/main" id="{37FD3A7A-FD94-4FCF-998A-864B8B0DE6D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708227" y="30771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1100" b="1" spc="-10" dirty="0">
                <a:solidFill>
                  <a:prstClr val="black"/>
                </a:solidFill>
              </a:rPr>
              <a:t>Q2 Review</a:t>
            </a:r>
          </a:p>
        </p:txBody>
      </p:sp>
      <p:sp>
        <p:nvSpPr>
          <p:cNvPr id="262" name="OTLSHAPE_M_d13f186547184bbb84e3129eee9c4279_Title">
            <a:extLst>
              <a:ext uri="{FF2B5EF4-FFF2-40B4-BE49-F238E27FC236}">
                <a16:creationId xmlns:a16="http://schemas.microsoft.com/office/drawing/2014/main" id="{5113C15B-586F-4C69-88BD-5AA8104CD399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8442085" y="30770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1100" b="1" spc="-10" dirty="0">
                <a:solidFill>
                  <a:prstClr val="black"/>
                </a:solidFill>
              </a:rPr>
              <a:t>Q4 Review</a:t>
            </a:r>
          </a:p>
        </p:txBody>
      </p:sp>
      <p:grpSp>
        <p:nvGrpSpPr>
          <p:cNvPr id="267" name="Gruppieren 266">
            <a:extLst>
              <a:ext uri="{FF2B5EF4-FFF2-40B4-BE49-F238E27FC236}">
                <a16:creationId xmlns:a16="http://schemas.microsoft.com/office/drawing/2014/main" id="{2BD14133-5E99-426E-851A-794FE6BD1E2F}"/>
              </a:ext>
            </a:extLst>
          </p:cNvPr>
          <p:cNvGrpSpPr/>
          <p:nvPr/>
        </p:nvGrpSpPr>
        <p:grpSpPr>
          <a:xfrm>
            <a:off x="1289711" y="932620"/>
            <a:ext cx="1821701" cy="198572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68" name="OTLSHAPE_SLT_1f3ecdb523214d1c858ab8fb12392a13_Shape">
              <a:extLst>
                <a:ext uri="{FF2B5EF4-FFF2-40B4-BE49-F238E27FC236}">
                  <a16:creationId xmlns:a16="http://schemas.microsoft.com/office/drawing/2014/main" id="{136286F6-9AA9-42EF-B3FD-55D3A11F6D87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69" name="OTLSHAPE_SLT_1f3ecdb523214d1c858ab8fb12392a13_Title">
              <a:extLst>
                <a:ext uri="{FF2B5EF4-FFF2-40B4-BE49-F238E27FC236}">
                  <a16:creationId xmlns:a16="http://schemas.microsoft.com/office/drawing/2014/main" id="{7E2BB38D-9194-45E2-9F50-2E057624BD94}"/>
                </a:ext>
              </a:extLst>
            </p:cNvPr>
            <p:cNvSpPr txBox="1"/>
            <p:nvPr>
              <p:custDataLst>
                <p:tags r:id="rId69"/>
              </p:custDataLst>
            </p:nvPr>
          </p:nvSpPr>
          <p:spPr>
            <a:xfrm>
              <a:off x="2073517" y="2246381"/>
              <a:ext cx="1004786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Vision</a:t>
              </a:r>
            </a:p>
          </p:txBody>
        </p:sp>
      </p:grpSp>
      <p:sp>
        <p:nvSpPr>
          <p:cNvPr id="271" name="OTLSHAPE_SLA_966ac8e38d974bfeae23890a126b2a79_Shape">
            <a:extLst>
              <a:ext uri="{FF2B5EF4-FFF2-40B4-BE49-F238E27FC236}">
                <a16:creationId xmlns:a16="http://schemas.microsoft.com/office/drawing/2014/main" id="{07623982-1B0E-4295-949C-BE67766C846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408542" y="892734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272" name="Gruppieren 271">
            <a:extLst>
              <a:ext uri="{FF2B5EF4-FFF2-40B4-BE49-F238E27FC236}">
                <a16:creationId xmlns:a16="http://schemas.microsoft.com/office/drawing/2014/main" id="{7D9759B2-30EF-492C-B7CD-76CC43C53B1C}"/>
              </a:ext>
            </a:extLst>
          </p:cNvPr>
          <p:cNvGrpSpPr/>
          <p:nvPr/>
        </p:nvGrpSpPr>
        <p:grpSpPr>
          <a:xfrm>
            <a:off x="1581418" y="1166668"/>
            <a:ext cx="1529994" cy="173796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3" name="OTLSHAPE_SLT_1f3ecdb523214d1c858ab8fb12392a13_Shape">
              <a:extLst>
                <a:ext uri="{FF2B5EF4-FFF2-40B4-BE49-F238E27FC236}">
                  <a16:creationId xmlns:a16="http://schemas.microsoft.com/office/drawing/2014/main" id="{F63CBFAA-9E61-47E7-B238-69AC2503E805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74" name="OTLSHAPE_SLT_1f3ecdb523214d1c858ab8fb12392a13_Title">
              <a:extLst>
                <a:ext uri="{FF2B5EF4-FFF2-40B4-BE49-F238E27FC236}">
                  <a16:creationId xmlns:a16="http://schemas.microsoft.com/office/drawing/2014/main" id="{DC79EC8E-5DDC-4DD3-8297-E95EC8F946C2}"/>
                </a:ext>
              </a:extLst>
            </p:cNvPr>
            <p:cNvSpPr txBox="1"/>
            <p:nvPr>
              <p:custDataLst>
                <p:tags r:id="rId67"/>
              </p:custDataLst>
            </p:nvPr>
          </p:nvSpPr>
          <p:spPr>
            <a:xfrm>
              <a:off x="2073517" y="2246381"/>
              <a:ext cx="1004786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Ziele</a:t>
              </a:r>
              <a:endParaRPr lang="en-US" sz="10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79" name="Gruppieren 278">
            <a:extLst>
              <a:ext uri="{FF2B5EF4-FFF2-40B4-BE49-F238E27FC236}">
                <a16:creationId xmlns:a16="http://schemas.microsoft.com/office/drawing/2014/main" id="{7B1E7673-6371-40AD-A3AB-FBD7C62CDF9A}"/>
              </a:ext>
            </a:extLst>
          </p:cNvPr>
          <p:cNvGrpSpPr/>
          <p:nvPr/>
        </p:nvGrpSpPr>
        <p:grpSpPr>
          <a:xfrm>
            <a:off x="5030259" y="1365299"/>
            <a:ext cx="1845928" cy="185569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81" name="OTLSHAPE_SLT_1f3ecdb523214d1c858ab8fb12392a13_Title">
              <a:extLst>
                <a:ext uri="{FF2B5EF4-FFF2-40B4-BE49-F238E27FC236}">
                  <a16:creationId xmlns:a16="http://schemas.microsoft.com/office/drawing/2014/main" id="{C209B615-8F0E-497D-A0C1-5C57C0A030D4}"/>
                </a:ext>
              </a:extLst>
            </p:cNvPr>
            <p:cNvSpPr txBox="1"/>
            <p:nvPr>
              <p:custDataLst>
                <p:tags r:id="rId64"/>
              </p:custDataLst>
            </p:nvPr>
          </p:nvSpPr>
          <p:spPr>
            <a:xfrm>
              <a:off x="2073517" y="2246381"/>
              <a:ext cx="1004786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Budget</a:t>
              </a:r>
            </a:p>
          </p:txBody>
        </p:sp>
        <p:sp>
          <p:nvSpPr>
            <p:cNvPr id="280" name="OTLSHAPE_SLT_1f3ecdb523214d1c858ab8fb12392a13_Shape">
              <a:extLst>
                <a:ext uri="{FF2B5EF4-FFF2-40B4-BE49-F238E27FC236}">
                  <a16:creationId xmlns:a16="http://schemas.microsoft.com/office/drawing/2014/main" id="{D2778AEF-8CA0-4926-8B41-63AE7A5B32DD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</p:grpSp>
      <p:cxnSp>
        <p:nvCxnSpPr>
          <p:cNvPr id="286" name="OTLSHAPE_G_00000000000000000000000000000000_ShapeBelow0">
            <a:extLst>
              <a:ext uri="{FF2B5EF4-FFF2-40B4-BE49-F238E27FC236}">
                <a16:creationId xmlns:a16="http://schemas.microsoft.com/office/drawing/2014/main" id="{90871ED7-7A42-4450-BACB-F4C075E222EC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>
            <a:off x="3137755" y="613147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G_00000000000000000000000000000000_ShapeBelow0">
            <a:extLst>
              <a:ext uri="{FF2B5EF4-FFF2-40B4-BE49-F238E27FC236}">
                <a16:creationId xmlns:a16="http://schemas.microsoft.com/office/drawing/2014/main" id="{D6D4138E-1660-4C07-87FF-CC4B87A65115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>
            <a:off x="5028573" y="607871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G_00000000000000000000000000000000_ShapeBelow0">
            <a:extLst>
              <a:ext uri="{FF2B5EF4-FFF2-40B4-BE49-F238E27FC236}">
                <a16:creationId xmlns:a16="http://schemas.microsoft.com/office/drawing/2014/main" id="{31C0A7AE-975C-49D5-911D-27492444A167}"/>
              </a:ext>
            </a:extLst>
          </p:cNvPr>
          <p:cNvCxnSpPr>
            <a:cxnSpLocks/>
          </p:cNvCxnSpPr>
          <p:nvPr>
            <p:custDataLst>
              <p:tags r:id="rId18"/>
            </p:custDataLst>
          </p:nvPr>
        </p:nvCxnSpPr>
        <p:spPr>
          <a:xfrm>
            <a:off x="6907882" y="607871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5" name="Gruppieren 274">
            <a:extLst>
              <a:ext uri="{FF2B5EF4-FFF2-40B4-BE49-F238E27FC236}">
                <a16:creationId xmlns:a16="http://schemas.microsoft.com/office/drawing/2014/main" id="{FC75D933-1898-4BE9-9DBE-76204FF57E79}"/>
              </a:ext>
            </a:extLst>
          </p:cNvPr>
          <p:cNvGrpSpPr/>
          <p:nvPr/>
        </p:nvGrpSpPr>
        <p:grpSpPr>
          <a:xfrm>
            <a:off x="1759335" y="1379600"/>
            <a:ext cx="3198924" cy="171268"/>
            <a:chOff x="1322374" y="2230693"/>
            <a:chExt cx="4895564" cy="16770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6" name="OTLSHAPE_SLT_1f3ecdb523214d1c858ab8fb12392a13_Shape">
              <a:extLst>
                <a:ext uri="{FF2B5EF4-FFF2-40B4-BE49-F238E27FC236}">
                  <a16:creationId xmlns:a16="http://schemas.microsoft.com/office/drawing/2014/main" id="{EF0AF7BF-E1DA-441D-8942-E8986DCB1C7B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322374" y="2230693"/>
              <a:ext cx="4895564" cy="16770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77" name="OTLSHAPE_SLT_1f3ecdb523214d1c858ab8fb12392a13_Title">
              <a:extLst>
                <a:ext uri="{FF2B5EF4-FFF2-40B4-BE49-F238E27FC236}">
                  <a16:creationId xmlns:a16="http://schemas.microsoft.com/office/drawing/2014/main" id="{7708F9DB-E55D-4BB5-BF4B-520DC0134D17}"/>
                </a:ext>
              </a:extLst>
            </p:cNvPr>
            <p:cNvSpPr txBox="1"/>
            <p:nvPr>
              <p:custDataLst>
                <p:tags r:id="rId63"/>
              </p:custDataLst>
            </p:nvPr>
          </p:nvSpPr>
          <p:spPr>
            <a:xfrm>
              <a:off x="2667530" y="2237531"/>
              <a:ext cx="2413437" cy="12501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Strategie</a:t>
              </a:r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 </a:t>
              </a:r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Absicht</a:t>
              </a:r>
              <a:endParaRPr lang="en-US" sz="10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82" name="Gruppieren 281">
            <a:extLst>
              <a:ext uri="{FF2B5EF4-FFF2-40B4-BE49-F238E27FC236}">
                <a16:creationId xmlns:a16="http://schemas.microsoft.com/office/drawing/2014/main" id="{28FE759E-514D-4A32-BE80-FB14FB68525F}"/>
              </a:ext>
            </a:extLst>
          </p:cNvPr>
          <p:cNvGrpSpPr/>
          <p:nvPr/>
        </p:nvGrpSpPr>
        <p:grpSpPr>
          <a:xfrm>
            <a:off x="6937280" y="1360215"/>
            <a:ext cx="1824107" cy="186056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83" name="OTLSHAPE_SLT_1f3ecdb523214d1c858ab8fb12392a13_Shape">
              <a:extLst>
                <a:ext uri="{FF2B5EF4-FFF2-40B4-BE49-F238E27FC236}">
                  <a16:creationId xmlns:a16="http://schemas.microsoft.com/office/drawing/2014/main" id="{8DE80DCB-1FC2-4B50-ADED-7FDE392DEBF9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84" name="OTLSHAPE_SLT_1f3ecdb523214d1c858ab8fb12392a13_Title">
              <a:extLst>
                <a:ext uri="{FF2B5EF4-FFF2-40B4-BE49-F238E27FC236}">
                  <a16:creationId xmlns:a16="http://schemas.microsoft.com/office/drawing/2014/main" id="{CDB26150-43D9-40DC-BF59-AA5FE88D073F}"/>
                </a:ext>
              </a:extLst>
            </p:cNvPr>
            <p:cNvSpPr txBox="1"/>
            <p:nvPr>
              <p:custDataLst>
                <p:tags r:id="rId61"/>
              </p:custDataLst>
            </p:nvPr>
          </p:nvSpPr>
          <p:spPr>
            <a:xfrm>
              <a:off x="1717112" y="2246380"/>
              <a:ext cx="1788859" cy="15483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Release Plan</a:t>
              </a:r>
            </a:p>
          </p:txBody>
        </p:sp>
      </p:grpSp>
      <p:sp>
        <p:nvSpPr>
          <p:cNvPr id="285" name="OTLSHAPE_SLA_966ac8e38d974bfeae23890a126b2a79_Shape">
            <a:extLst>
              <a:ext uri="{FF2B5EF4-FFF2-40B4-BE49-F238E27FC236}">
                <a16:creationId xmlns:a16="http://schemas.microsoft.com/office/drawing/2014/main" id="{134CB349-CB8B-4F7E-9983-987AED66EC9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4720784" y="1301776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1" name="OTLSHAPE_SLT_1f3ecdb523214d1c858ab8fb12392a13_Title">
            <a:extLst>
              <a:ext uri="{FF2B5EF4-FFF2-40B4-BE49-F238E27FC236}">
                <a16:creationId xmlns:a16="http://schemas.microsoft.com/office/drawing/2014/main" id="{C3D59BA4-0D7F-4E88-8D4A-4656ECBA2F9E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363497" y="1379715"/>
            <a:ext cx="1254631" cy="16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+mn-lt"/>
              </a:rPr>
              <a:t>Budget</a:t>
            </a:r>
          </a:p>
        </p:txBody>
      </p:sp>
      <p:grpSp>
        <p:nvGrpSpPr>
          <p:cNvPr id="292" name="Gruppieren 291">
            <a:extLst>
              <a:ext uri="{FF2B5EF4-FFF2-40B4-BE49-F238E27FC236}">
                <a16:creationId xmlns:a16="http://schemas.microsoft.com/office/drawing/2014/main" id="{C320047E-BF62-4344-A513-5946146FFD33}"/>
              </a:ext>
            </a:extLst>
          </p:cNvPr>
          <p:cNvGrpSpPr/>
          <p:nvPr/>
        </p:nvGrpSpPr>
        <p:grpSpPr>
          <a:xfrm>
            <a:off x="1585708" y="1787820"/>
            <a:ext cx="1529994" cy="173796"/>
            <a:chOff x="1322376" y="2230692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93" name="OTLSHAPE_SLT_1f3ecdb523214d1c858ab8fb12392a13_Shape">
              <a:extLst>
                <a:ext uri="{FF2B5EF4-FFF2-40B4-BE49-F238E27FC236}">
                  <a16:creationId xmlns:a16="http://schemas.microsoft.com/office/drawing/2014/main" id="{CBC511FB-1679-4911-8F22-2930DB81B3DD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294" name="OTLSHAPE_SLT_1f3ecdb523214d1c858ab8fb12392a13_Title">
              <a:extLst>
                <a:ext uri="{FF2B5EF4-FFF2-40B4-BE49-F238E27FC236}">
                  <a16:creationId xmlns:a16="http://schemas.microsoft.com/office/drawing/2014/main" id="{81CED81C-ECC5-44B2-B97B-65D884DC9898}"/>
                </a:ext>
              </a:extLst>
            </p:cNvPr>
            <p:cNvSpPr txBox="1"/>
            <p:nvPr>
              <p:custDataLst>
                <p:tags r:id="rId59"/>
              </p:custDataLst>
            </p:nvPr>
          </p:nvSpPr>
          <p:spPr>
            <a:xfrm>
              <a:off x="1674099" y="224417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Marketing </a:t>
              </a:r>
              <a:r>
                <a:rPr lang="en-US" sz="1000" dirty="0" err="1"/>
                <a:t>Analyse</a:t>
              </a:r>
              <a:endParaRPr lang="en-US" sz="1000" dirty="0"/>
            </a:p>
          </p:txBody>
        </p:sp>
      </p:grpSp>
      <p:grpSp>
        <p:nvGrpSpPr>
          <p:cNvPr id="296" name="Gruppieren 295">
            <a:extLst>
              <a:ext uri="{FF2B5EF4-FFF2-40B4-BE49-F238E27FC236}">
                <a16:creationId xmlns:a16="http://schemas.microsoft.com/office/drawing/2014/main" id="{EAC2DE9C-D009-4A1C-8C89-8653600C4E78}"/>
              </a:ext>
            </a:extLst>
          </p:cNvPr>
          <p:cNvGrpSpPr/>
          <p:nvPr/>
        </p:nvGrpSpPr>
        <p:grpSpPr>
          <a:xfrm>
            <a:off x="3194411" y="1782559"/>
            <a:ext cx="733526" cy="174227"/>
            <a:chOff x="1322376" y="2230692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97" name="OTLSHAPE_SLT_1f3ecdb523214d1c858ab8fb12392a13_Shape">
              <a:extLst>
                <a:ext uri="{FF2B5EF4-FFF2-40B4-BE49-F238E27FC236}">
                  <a16:creationId xmlns:a16="http://schemas.microsoft.com/office/drawing/2014/main" id="{8091F831-70F0-4F54-9E6A-D9F95E31C479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298" name="OTLSHAPE_SLT_1f3ecdb523214d1c858ab8fb12392a13_Title">
              <a:extLst>
                <a:ext uri="{FF2B5EF4-FFF2-40B4-BE49-F238E27FC236}">
                  <a16:creationId xmlns:a16="http://schemas.microsoft.com/office/drawing/2014/main" id="{051B434F-BB03-4864-A8D4-C7716E5C4E15}"/>
                </a:ext>
              </a:extLst>
            </p:cNvPr>
            <p:cNvSpPr txBox="1"/>
            <p:nvPr>
              <p:custDataLst>
                <p:tags r:id="rId57"/>
              </p:custDataLst>
            </p:nvPr>
          </p:nvSpPr>
          <p:spPr>
            <a:xfrm>
              <a:off x="1674099" y="224417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SWOT</a:t>
              </a:r>
            </a:p>
          </p:txBody>
        </p:sp>
      </p:grpSp>
      <p:sp>
        <p:nvSpPr>
          <p:cNvPr id="295" name="OTLSHAPE_SLA_0723a534b8b04d848ad49d960b833b9c_Shape">
            <a:extLst>
              <a:ext uri="{FF2B5EF4-FFF2-40B4-BE49-F238E27FC236}">
                <a16:creationId xmlns:a16="http://schemas.microsoft.com/office/drawing/2014/main" id="{E04FE4A2-0A9C-49B0-92DE-74A8D3A1841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018922" y="1738529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8DD2CDC8-21EB-442C-A441-0E1139F3F7C5}"/>
              </a:ext>
            </a:extLst>
          </p:cNvPr>
          <p:cNvGrpSpPr/>
          <p:nvPr/>
        </p:nvGrpSpPr>
        <p:grpSpPr>
          <a:xfrm>
            <a:off x="3163953" y="1990615"/>
            <a:ext cx="2902892" cy="174227"/>
            <a:chOff x="1322376" y="2230692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00" name="OTLSHAPE_SLT_1f3ecdb523214d1c858ab8fb12392a13_Shape">
              <a:extLst>
                <a:ext uri="{FF2B5EF4-FFF2-40B4-BE49-F238E27FC236}">
                  <a16:creationId xmlns:a16="http://schemas.microsoft.com/office/drawing/2014/main" id="{A918E789-D24F-4F64-B3CE-2396C89BF3B9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01" name="OTLSHAPE_SLT_1f3ecdb523214d1c858ab8fb12392a13_Title">
              <a:extLst>
                <a:ext uri="{FF2B5EF4-FFF2-40B4-BE49-F238E27FC236}">
                  <a16:creationId xmlns:a16="http://schemas.microsoft.com/office/drawing/2014/main" id="{0E4DA527-211A-4416-80F1-FAD13F4B87C8}"/>
                </a:ext>
              </a:extLst>
            </p:cNvPr>
            <p:cNvSpPr txBox="1"/>
            <p:nvPr>
              <p:custDataLst>
                <p:tags r:id="rId55"/>
              </p:custDataLst>
            </p:nvPr>
          </p:nvSpPr>
          <p:spPr>
            <a:xfrm>
              <a:off x="1430597" y="2236388"/>
              <a:ext cx="1010487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Business Model</a:t>
              </a:r>
            </a:p>
          </p:txBody>
        </p:sp>
      </p:grpSp>
      <p:sp>
        <p:nvSpPr>
          <p:cNvPr id="302" name="OTLSHAPE_SLT_1f3ecdb523214d1c858ab8fb12392a13_Title">
            <a:extLst>
              <a:ext uri="{FF2B5EF4-FFF2-40B4-BE49-F238E27FC236}">
                <a16:creationId xmlns:a16="http://schemas.microsoft.com/office/drawing/2014/main" id="{C72F9FD5-6289-4238-B5D9-B45525ED0A6C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4755080" y="1990615"/>
            <a:ext cx="1154856" cy="1604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 err="1"/>
              <a:t>Preisstrategie</a:t>
            </a:r>
            <a:endParaRPr lang="en-US" sz="1000" dirty="0"/>
          </a:p>
        </p:txBody>
      </p:sp>
      <p:sp>
        <p:nvSpPr>
          <p:cNvPr id="303" name="OTLSHAPE_SLA_0723a534b8b04d848ad49d960b833b9c_Shape">
            <a:extLst>
              <a:ext uri="{FF2B5EF4-FFF2-40B4-BE49-F238E27FC236}">
                <a16:creationId xmlns:a16="http://schemas.microsoft.com/office/drawing/2014/main" id="{2FBB86F4-49A6-4758-8CC3-1EEAE0F2EAC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828986" y="1950728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TLSHAPE_SLA_0723a534b8b04d848ad49d960b833b9c_Title">
            <a:extLst>
              <a:ext uri="{FF2B5EF4-FFF2-40B4-BE49-F238E27FC236}">
                <a16:creationId xmlns:a16="http://schemas.microsoft.com/office/drawing/2014/main" id="{6AA004E3-39B7-4AE2-9529-2B35D22A65B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2277811" y="1607141"/>
            <a:ext cx="18227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 err="1">
                <a:solidFill>
                  <a:schemeClr val="dk1"/>
                </a:solidFill>
              </a:rPr>
              <a:t>Wettbewerber</a:t>
            </a:r>
            <a:r>
              <a:rPr lang="en-US" sz="1000" b="1" spc="-8" dirty="0">
                <a:solidFill>
                  <a:schemeClr val="dk1"/>
                </a:solidFill>
              </a:rPr>
              <a:t> Review</a:t>
            </a:r>
          </a:p>
        </p:txBody>
      </p:sp>
      <p:sp>
        <p:nvSpPr>
          <p:cNvPr id="305" name="OTLSHAPE_SLA_0723a534b8b04d848ad49d960b833b9c_Title">
            <a:extLst>
              <a:ext uri="{FF2B5EF4-FFF2-40B4-BE49-F238E27FC236}">
                <a16:creationId xmlns:a16="http://schemas.microsoft.com/office/drawing/2014/main" id="{6E775102-F896-479F-AE37-3BE3A9A87BBF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4949384" y="1785362"/>
            <a:ext cx="18227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 err="1">
                <a:solidFill>
                  <a:schemeClr val="dk1"/>
                </a:solidFill>
              </a:rPr>
              <a:t>Preisliste</a:t>
            </a:r>
            <a:endParaRPr lang="en-US" sz="1000" b="1" spc="-8" dirty="0">
              <a:solidFill>
                <a:schemeClr val="dk1"/>
              </a:solidFill>
            </a:endParaRPr>
          </a:p>
        </p:txBody>
      </p:sp>
      <p:grpSp>
        <p:nvGrpSpPr>
          <p:cNvPr id="306" name="Gruppieren 305">
            <a:extLst>
              <a:ext uri="{FF2B5EF4-FFF2-40B4-BE49-F238E27FC236}">
                <a16:creationId xmlns:a16="http://schemas.microsoft.com/office/drawing/2014/main" id="{C73F3082-8CA4-49AA-BFF4-5FB241B7A439}"/>
              </a:ext>
            </a:extLst>
          </p:cNvPr>
          <p:cNvGrpSpPr/>
          <p:nvPr/>
        </p:nvGrpSpPr>
        <p:grpSpPr>
          <a:xfrm>
            <a:off x="5504156" y="2204728"/>
            <a:ext cx="733526" cy="174227"/>
            <a:chOff x="1322376" y="2230692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07" name="OTLSHAPE_SLT_1f3ecdb523214d1c858ab8fb12392a13_Shape">
              <a:extLst>
                <a:ext uri="{FF2B5EF4-FFF2-40B4-BE49-F238E27FC236}">
                  <a16:creationId xmlns:a16="http://schemas.microsoft.com/office/drawing/2014/main" id="{3664307D-991D-4E9B-9A54-6DF7BFFF735C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08" name="OTLSHAPE_SLT_1f3ecdb523214d1c858ab8fb12392a13_Title">
              <a:extLst>
                <a:ext uri="{FF2B5EF4-FFF2-40B4-BE49-F238E27FC236}">
                  <a16:creationId xmlns:a16="http://schemas.microsoft.com/office/drawing/2014/main" id="{A72244D4-ACEB-4404-A7BC-963F5D0689CA}"/>
                </a:ext>
              </a:extLst>
            </p:cNvPr>
            <p:cNvSpPr txBox="1"/>
            <p:nvPr>
              <p:custDataLst>
                <p:tags r:id="rId53"/>
              </p:custDataLst>
            </p:nvPr>
          </p:nvSpPr>
          <p:spPr>
            <a:xfrm>
              <a:off x="1674099" y="224417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Ziele</a:t>
              </a:r>
              <a:endParaRPr lang="en-US" sz="1000" dirty="0"/>
            </a:p>
          </p:txBody>
        </p:sp>
      </p:grpSp>
      <p:grpSp>
        <p:nvGrpSpPr>
          <p:cNvPr id="309" name="Gruppieren 308">
            <a:extLst>
              <a:ext uri="{FF2B5EF4-FFF2-40B4-BE49-F238E27FC236}">
                <a16:creationId xmlns:a16="http://schemas.microsoft.com/office/drawing/2014/main" id="{84F1D478-292A-4F41-BC76-2848D7D9210A}"/>
              </a:ext>
            </a:extLst>
          </p:cNvPr>
          <p:cNvGrpSpPr/>
          <p:nvPr/>
        </p:nvGrpSpPr>
        <p:grpSpPr>
          <a:xfrm>
            <a:off x="5909935" y="2421046"/>
            <a:ext cx="2057253" cy="174227"/>
            <a:chOff x="1322376" y="2230692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0" name="OTLSHAPE_SLT_1f3ecdb523214d1c858ab8fb12392a13_Shape">
              <a:extLst>
                <a:ext uri="{FF2B5EF4-FFF2-40B4-BE49-F238E27FC236}">
                  <a16:creationId xmlns:a16="http://schemas.microsoft.com/office/drawing/2014/main" id="{8A0532BD-F4FA-4673-9183-9658C08B8C51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11" name="OTLSHAPE_SLT_1f3ecdb523214d1c858ab8fb12392a13_Title">
              <a:extLst>
                <a:ext uri="{FF2B5EF4-FFF2-40B4-BE49-F238E27FC236}">
                  <a16:creationId xmlns:a16="http://schemas.microsoft.com/office/drawing/2014/main" id="{5FAB8E20-F83E-475F-BABD-58ED6B6795F5}"/>
                </a:ext>
              </a:extLst>
            </p:cNvPr>
            <p:cNvSpPr txBox="1"/>
            <p:nvPr>
              <p:custDataLst>
                <p:tags r:id="rId51"/>
              </p:custDataLst>
            </p:nvPr>
          </p:nvSpPr>
          <p:spPr>
            <a:xfrm>
              <a:off x="1674099" y="224417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Vertriebstrends</a:t>
              </a:r>
              <a:r>
                <a:rPr lang="en-US" sz="1000" dirty="0"/>
                <a:t> </a:t>
              </a:r>
              <a:r>
                <a:rPr lang="en-US" sz="1000" dirty="0" err="1"/>
                <a:t>Analyse</a:t>
              </a:r>
              <a:endParaRPr lang="en-US" sz="1000" dirty="0"/>
            </a:p>
          </p:txBody>
        </p:sp>
      </p:grpSp>
      <p:grpSp>
        <p:nvGrpSpPr>
          <p:cNvPr id="312" name="Gruppieren 311">
            <a:extLst>
              <a:ext uri="{FF2B5EF4-FFF2-40B4-BE49-F238E27FC236}">
                <a16:creationId xmlns:a16="http://schemas.microsoft.com/office/drawing/2014/main" id="{3CFB67F7-C3DA-4435-BB68-1834C98BF9E1}"/>
              </a:ext>
            </a:extLst>
          </p:cNvPr>
          <p:cNvGrpSpPr/>
          <p:nvPr/>
        </p:nvGrpSpPr>
        <p:grpSpPr>
          <a:xfrm>
            <a:off x="1578822" y="3406268"/>
            <a:ext cx="1529994" cy="173796"/>
            <a:chOff x="1322376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313" name="OTLSHAPE_SLT_1f3ecdb523214d1c858ab8fb12392a13_Shape">
              <a:extLst>
                <a:ext uri="{FF2B5EF4-FFF2-40B4-BE49-F238E27FC236}">
                  <a16:creationId xmlns:a16="http://schemas.microsoft.com/office/drawing/2014/main" id="{ABB89315-39E3-4044-A714-E835A4BD32D1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4" name="OTLSHAPE_SLT_1f3ecdb523214d1c858ab8fb12392a13_Title">
              <a:extLst>
                <a:ext uri="{FF2B5EF4-FFF2-40B4-BE49-F238E27FC236}">
                  <a16:creationId xmlns:a16="http://schemas.microsoft.com/office/drawing/2014/main" id="{251061E1-DE48-4E96-91FC-D226B254C843}"/>
                </a:ext>
              </a:extLst>
            </p:cNvPr>
            <p:cNvSpPr txBox="1"/>
            <p:nvPr>
              <p:custDataLst>
                <p:tags r:id="rId49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Produkt</a:t>
              </a:r>
              <a:r>
                <a:rPr lang="en-US" sz="1000" dirty="0"/>
                <a:t> Roadmap</a:t>
              </a:r>
            </a:p>
          </p:txBody>
        </p:sp>
      </p:grpSp>
      <p:grpSp>
        <p:nvGrpSpPr>
          <p:cNvPr id="315" name="Gruppieren 314">
            <a:extLst>
              <a:ext uri="{FF2B5EF4-FFF2-40B4-BE49-F238E27FC236}">
                <a16:creationId xmlns:a16="http://schemas.microsoft.com/office/drawing/2014/main" id="{A4F09C90-EB51-4907-8F98-68DEE728F564}"/>
              </a:ext>
            </a:extLst>
          </p:cNvPr>
          <p:cNvGrpSpPr/>
          <p:nvPr/>
        </p:nvGrpSpPr>
        <p:grpSpPr>
          <a:xfrm>
            <a:off x="3170924" y="3406650"/>
            <a:ext cx="3705153" cy="173414"/>
            <a:chOff x="1322376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316" name="OTLSHAPE_SLT_1f3ecdb523214d1c858ab8fb12392a13_Shape">
              <a:extLst>
                <a:ext uri="{FF2B5EF4-FFF2-40B4-BE49-F238E27FC236}">
                  <a16:creationId xmlns:a16="http://schemas.microsoft.com/office/drawing/2014/main" id="{1FD91D00-F92E-4078-AE45-5BD422B4DAF9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7" name="OTLSHAPE_SLT_1f3ecdb523214d1c858ab8fb12392a13_Title">
              <a:extLst>
                <a:ext uri="{FF2B5EF4-FFF2-40B4-BE49-F238E27FC236}">
                  <a16:creationId xmlns:a16="http://schemas.microsoft.com/office/drawing/2014/main" id="{5B612E1E-DD12-42CE-A620-B053C14B4AF0}"/>
                </a:ext>
              </a:extLst>
            </p:cNvPr>
            <p:cNvSpPr txBox="1"/>
            <p:nvPr>
              <p:custDataLst>
                <p:tags r:id="rId47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Entwicklung</a:t>
              </a:r>
              <a:endParaRPr lang="en-US" sz="1000" dirty="0"/>
            </a:p>
          </p:txBody>
        </p:sp>
      </p:grpSp>
      <p:grpSp>
        <p:nvGrpSpPr>
          <p:cNvPr id="318" name="Gruppieren 317">
            <a:extLst>
              <a:ext uri="{FF2B5EF4-FFF2-40B4-BE49-F238E27FC236}">
                <a16:creationId xmlns:a16="http://schemas.microsoft.com/office/drawing/2014/main" id="{8E8CAE70-9EDE-4BC3-8DC7-D8382A2B2FBB}"/>
              </a:ext>
            </a:extLst>
          </p:cNvPr>
          <p:cNvGrpSpPr/>
          <p:nvPr/>
        </p:nvGrpSpPr>
        <p:grpSpPr>
          <a:xfrm>
            <a:off x="6937281" y="3406268"/>
            <a:ext cx="1829611" cy="173796"/>
            <a:chOff x="1322376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319" name="OTLSHAPE_SLT_1f3ecdb523214d1c858ab8fb12392a13_Shape">
              <a:extLst>
                <a:ext uri="{FF2B5EF4-FFF2-40B4-BE49-F238E27FC236}">
                  <a16:creationId xmlns:a16="http://schemas.microsoft.com/office/drawing/2014/main" id="{DAF1BCBD-16C0-43CF-B723-5669C6068660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20" name="OTLSHAPE_SLT_1f3ecdb523214d1c858ab8fb12392a13_Title">
              <a:extLst>
                <a:ext uri="{FF2B5EF4-FFF2-40B4-BE49-F238E27FC236}">
                  <a16:creationId xmlns:a16="http://schemas.microsoft.com/office/drawing/2014/main" id="{5348F43C-F9C6-4651-9181-A7EA1069F6DE}"/>
                </a:ext>
              </a:extLst>
            </p:cNvPr>
            <p:cNvSpPr txBox="1"/>
            <p:nvPr>
              <p:custDataLst>
                <p:tags r:id="rId45"/>
              </p:custDataLst>
            </p:nvPr>
          </p:nvSpPr>
          <p:spPr>
            <a:xfrm>
              <a:off x="1722603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Release</a:t>
              </a:r>
            </a:p>
          </p:txBody>
        </p:sp>
      </p:grpSp>
      <p:sp>
        <p:nvSpPr>
          <p:cNvPr id="321" name="OTLSHAPE_SLA_0723a534b8b04d848ad49d960b833b9c_Title">
            <a:extLst>
              <a:ext uri="{FF2B5EF4-FFF2-40B4-BE49-F238E27FC236}">
                <a16:creationId xmlns:a16="http://schemas.microsoft.com/office/drawing/2014/main" id="{F3765477-BA8F-49EA-922A-8CA3E6A4ADB9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3279534" y="3011888"/>
            <a:ext cx="18227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chemeClr val="dk1"/>
                </a:solidFill>
              </a:rPr>
              <a:t>Alpha</a:t>
            </a:r>
          </a:p>
        </p:txBody>
      </p:sp>
      <p:sp>
        <p:nvSpPr>
          <p:cNvPr id="322" name="OTLSHAPE_SLA_0723a534b8b04d848ad49d960b833b9c_Title">
            <a:extLst>
              <a:ext uri="{FF2B5EF4-FFF2-40B4-BE49-F238E27FC236}">
                <a16:creationId xmlns:a16="http://schemas.microsoft.com/office/drawing/2014/main" id="{4287B795-DD80-41D0-96B9-5C3238AC1920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4174425" y="3013323"/>
            <a:ext cx="18227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chemeClr val="dk1"/>
                </a:solidFill>
              </a:rPr>
              <a:t>Interne Beta</a:t>
            </a:r>
          </a:p>
        </p:txBody>
      </p:sp>
      <p:sp>
        <p:nvSpPr>
          <p:cNvPr id="323" name="OTLSHAPE_SLA_0723a534b8b04d848ad49d960b833b9c_Title">
            <a:extLst>
              <a:ext uri="{FF2B5EF4-FFF2-40B4-BE49-F238E27FC236}">
                <a16:creationId xmlns:a16="http://schemas.microsoft.com/office/drawing/2014/main" id="{674F439D-5592-4CEB-94E0-FC4ACC01DD2A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105041" y="3007264"/>
            <a:ext cx="18227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 err="1">
                <a:solidFill>
                  <a:schemeClr val="dk1"/>
                </a:solidFill>
              </a:rPr>
              <a:t>Öffentl</a:t>
            </a:r>
            <a:r>
              <a:rPr lang="en-US" sz="1000" b="1" spc="-8" dirty="0">
                <a:solidFill>
                  <a:schemeClr val="dk1"/>
                </a:solidFill>
              </a:rPr>
              <a:t>. Beta</a:t>
            </a:r>
          </a:p>
        </p:txBody>
      </p:sp>
      <p:sp>
        <p:nvSpPr>
          <p:cNvPr id="324" name="OTLSHAPE_SLA_0723a534b8b04d848ad49d960b833b9c_Title">
            <a:extLst>
              <a:ext uri="{FF2B5EF4-FFF2-40B4-BE49-F238E27FC236}">
                <a16:creationId xmlns:a16="http://schemas.microsoft.com/office/drawing/2014/main" id="{8FEAB7DF-F507-433B-BA0B-C58DB842FB17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809625" y="3008057"/>
            <a:ext cx="18227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chemeClr val="dk1"/>
                </a:solidFill>
              </a:rPr>
              <a:t>Staging</a:t>
            </a:r>
          </a:p>
        </p:txBody>
      </p:sp>
      <p:sp>
        <p:nvSpPr>
          <p:cNvPr id="325" name="OTLSHAPE_SLA_0723a534b8b04d848ad49d960b833b9c_Title">
            <a:extLst>
              <a:ext uri="{FF2B5EF4-FFF2-40B4-BE49-F238E27FC236}">
                <a16:creationId xmlns:a16="http://schemas.microsoft.com/office/drawing/2014/main" id="{FC976332-6545-4B91-9D41-7D909F1A3661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7671858" y="3013645"/>
            <a:ext cx="18227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 dirty="0">
                <a:solidFill>
                  <a:schemeClr val="dk1"/>
                </a:solidFill>
              </a:rPr>
              <a:t>Go Live!</a:t>
            </a:r>
          </a:p>
        </p:txBody>
      </p:sp>
      <p:sp>
        <p:nvSpPr>
          <p:cNvPr id="326" name="OTLSHAPE_SLA_0723a534b8b04d848ad49d960b833b9c_Title">
            <a:extLst>
              <a:ext uri="{FF2B5EF4-FFF2-40B4-BE49-F238E27FC236}">
                <a16:creationId xmlns:a16="http://schemas.microsoft.com/office/drawing/2014/main" id="{2014E2CA-11D5-4F9B-A162-AA2B4312DF41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3296344" y="3214217"/>
            <a:ext cx="1822725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chemeClr val="dk1"/>
                </a:solidFill>
              </a:rPr>
              <a:t>May 22</a:t>
            </a:r>
          </a:p>
        </p:txBody>
      </p:sp>
      <p:sp>
        <p:nvSpPr>
          <p:cNvPr id="327" name="OTLSHAPE_SLA_73609d6e8c64405eaf9a111900945daa_Shape">
            <a:extLst>
              <a:ext uri="{FF2B5EF4-FFF2-40B4-BE49-F238E27FC236}">
                <a16:creationId xmlns:a16="http://schemas.microsoft.com/office/drawing/2014/main" id="{FC767476-EAFE-4DDB-95C2-A4D2621F88B5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075679" y="3375742"/>
            <a:ext cx="228600" cy="254000"/>
          </a:xfrm>
          <a:prstGeom prst="star8">
            <a:avLst/>
          </a:prstGeom>
          <a:solidFill>
            <a:schemeClr val="accent6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TLSHAPE_SLA_0723a534b8b04d848ad49d960b833b9c_Title">
            <a:extLst>
              <a:ext uri="{FF2B5EF4-FFF2-40B4-BE49-F238E27FC236}">
                <a16:creationId xmlns:a16="http://schemas.microsoft.com/office/drawing/2014/main" id="{6DDC4DA3-0D5C-4027-A321-50439895BC6A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149509" y="3197785"/>
            <a:ext cx="1822725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chemeClr val="dk1"/>
                </a:solidFill>
              </a:rPr>
              <a:t>Jun 28</a:t>
            </a:r>
          </a:p>
        </p:txBody>
      </p:sp>
      <p:sp>
        <p:nvSpPr>
          <p:cNvPr id="329" name="OTLSHAPE_SLA_0723a534b8b04d848ad49d960b833b9c_Title">
            <a:extLst>
              <a:ext uri="{FF2B5EF4-FFF2-40B4-BE49-F238E27FC236}">
                <a16:creationId xmlns:a16="http://schemas.microsoft.com/office/drawing/2014/main" id="{BB779AFB-229B-405E-A134-4C0C76A650D6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088310" y="3215296"/>
            <a:ext cx="1822725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8" dirty="0">
                <a:solidFill>
                  <a:schemeClr val="dk1"/>
                </a:solidFill>
              </a:rPr>
              <a:t>Aug 5</a:t>
            </a:r>
          </a:p>
        </p:txBody>
      </p:sp>
      <p:sp>
        <p:nvSpPr>
          <p:cNvPr id="330" name="OTLSHAPE_SLA_73609d6e8c64405eaf9a111900945daa_Shape">
            <a:extLst>
              <a:ext uri="{FF2B5EF4-FFF2-40B4-BE49-F238E27FC236}">
                <a16:creationId xmlns:a16="http://schemas.microsoft.com/office/drawing/2014/main" id="{DE2B7AAE-27FC-426E-B09D-48C54FC623E3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873248" y="3368981"/>
            <a:ext cx="228600" cy="254000"/>
          </a:xfrm>
          <a:prstGeom prst="star8">
            <a:avLst/>
          </a:prstGeom>
          <a:solidFill>
            <a:schemeClr val="accent6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TLSHAPE_SLA_73609d6e8c64405eaf9a111900945daa_Shape">
            <a:extLst>
              <a:ext uri="{FF2B5EF4-FFF2-40B4-BE49-F238E27FC236}">
                <a16:creationId xmlns:a16="http://schemas.microsoft.com/office/drawing/2014/main" id="{79BBD648-020F-4E39-9FCD-459A72472E7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531917" y="3349946"/>
            <a:ext cx="228600" cy="254000"/>
          </a:xfrm>
          <a:prstGeom prst="star8">
            <a:avLst/>
          </a:prstGeom>
          <a:solidFill>
            <a:schemeClr val="accent6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2" name="Gruppieren 331">
            <a:extLst>
              <a:ext uri="{FF2B5EF4-FFF2-40B4-BE49-F238E27FC236}">
                <a16:creationId xmlns:a16="http://schemas.microsoft.com/office/drawing/2014/main" id="{AA9C567F-37D0-42E6-B8A9-9B8E54D20658}"/>
              </a:ext>
            </a:extLst>
          </p:cNvPr>
          <p:cNvGrpSpPr/>
          <p:nvPr/>
        </p:nvGrpSpPr>
        <p:grpSpPr>
          <a:xfrm>
            <a:off x="1633959" y="3849342"/>
            <a:ext cx="1481660" cy="173796"/>
            <a:chOff x="1322376" y="2230692"/>
            <a:chExt cx="2540000" cy="170519"/>
          </a:xfrm>
          <a:solidFill>
            <a:schemeClr val="accent4">
              <a:lumMod val="50000"/>
            </a:schemeClr>
          </a:solidFill>
        </p:grpSpPr>
        <p:sp>
          <p:nvSpPr>
            <p:cNvPr id="333" name="OTLSHAPE_SLT_1f3ecdb523214d1c858ab8fb12392a13_Shape">
              <a:extLst>
                <a:ext uri="{FF2B5EF4-FFF2-40B4-BE49-F238E27FC236}">
                  <a16:creationId xmlns:a16="http://schemas.microsoft.com/office/drawing/2014/main" id="{B0A36ECA-A8A5-4FA7-9B7D-255AE82306D7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334" name="OTLSHAPE_SLT_1f3ecdb523214d1c858ab8fb12392a13_Title">
              <a:extLst>
                <a:ext uri="{FF2B5EF4-FFF2-40B4-BE49-F238E27FC236}">
                  <a16:creationId xmlns:a16="http://schemas.microsoft.com/office/drawing/2014/main" id="{D594EED0-7F76-473A-B972-E2869CEE2252}"/>
                </a:ext>
              </a:extLst>
            </p:cNvPr>
            <p:cNvSpPr txBox="1"/>
            <p:nvPr>
              <p:custDataLst>
                <p:tags r:id="rId43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Service</a:t>
              </a:r>
            </a:p>
          </p:txBody>
        </p:sp>
      </p:grpSp>
      <p:grpSp>
        <p:nvGrpSpPr>
          <p:cNvPr id="335" name="Gruppieren 334">
            <a:extLst>
              <a:ext uri="{FF2B5EF4-FFF2-40B4-BE49-F238E27FC236}">
                <a16:creationId xmlns:a16="http://schemas.microsoft.com/office/drawing/2014/main" id="{8EB69A48-F264-466E-AE4B-D51C76DA140D}"/>
              </a:ext>
            </a:extLst>
          </p:cNvPr>
          <p:cNvGrpSpPr/>
          <p:nvPr/>
        </p:nvGrpSpPr>
        <p:grpSpPr>
          <a:xfrm>
            <a:off x="3173523" y="3849340"/>
            <a:ext cx="1821404" cy="173798"/>
            <a:chOff x="1322376" y="2230692"/>
            <a:chExt cx="2540000" cy="170519"/>
          </a:xfrm>
          <a:solidFill>
            <a:schemeClr val="accent4">
              <a:lumMod val="50000"/>
            </a:schemeClr>
          </a:solidFill>
        </p:grpSpPr>
        <p:sp>
          <p:nvSpPr>
            <p:cNvPr id="336" name="OTLSHAPE_SLT_1f3ecdb523214d1c858ab8fb12392a13_Shape">
              <a:extLst>
                <a:ext uri="{FF2B5EF4-FFF2-40B4-BE49-F238E27FC236}">
                  <a16:creationId xmlns:a16="http://schemas.microsoft.com/office/drawing/2014/main" id="{76967546-10E2-42AF-BA74-3F8933618F62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337" name="OTLSHAPE_SLT_1f3ecdb523214d1c858ab8fb12392a13_Title">
              <a:extLst>
                <a:ext uri="{FF2B5EF4-FFF2-40B4-BE49-F238E27FC236}">
                  <a16:creationId xmlns:a16="http://schemas.microsoft.com/office/drawing/2014/main" id="{6C7BDA35-D726-49A9-86A5-D1CAD07B709E}"/>
                </a:ext>
              </a:extLst>
            </p:cNvPr>
            <p:cNvSpPr txBox="1"/>
            <p:nvPr>
              <p:custDataLst>
                <p:tags r:id="rId41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Qualität</a:t>
              </a:r>
              <a:endParaRPr lang="en-US" sz="1000" dirty="0"/>
            </a:p>
          </p:txBody>
        </p:sp>
      </p:grpSp>
      <p:grpSp>
        <p:nvGrpSpPr>
          <p:cNvPr id="338" name="Gruppieren 337">
            <a:extLst>
              <a:ext uri="{FF2B5EF4-FFF2-40B4-BE49-F238E27FC236}">
                <a16:creationId xmlns:a16="http://schemas.microsoft.com/office/drawing/2014/main" id="{9D1578A1-86E0-4080-B0A3-EC6CD3712034}"/>
              </a:ext>
            </a:extLst>
          </p:cNvPr>
          <p:cNvGrpSpPr/>
          <p:nvPr/>
        </p:nvGrpSpPr>
        <p:grpSpPr>
          <a:xfrm>
            <a:off x="5068815" y="4020488"/>
            <a:ext cx="1821404" cy="173798"/>
            <a:chOff x="1322376" y="2230692"/>
            <a:chExt cx="2540000" cy="170519"/>
          </a:xfrm>
          <a:solidFill>
            <a:schemeClr val="accent4">
              <a:lumMod val="50000"/>
            </a:schemeClr>
          </a:solidFill>
        </p:grpSpPr>
        <p:sp>
          <p:nvSpPr>
            <p:cNvPr id="339" name="OTLSHAPE_SLT_1f3ecdb523214d1c858ab8fb12392a13_Shape">
              <a:extLst>
                <a:ext uri="{FF2B5EF4-FFF2-40B4-BE49-F238E27FC236}">
                  <a16:creationId xmlns:a16="http://schemas.microsoft.com/office/drawing/2014/main" id="{F15F0D0B-F355-4484-B283-B8C11A274F01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 dirty="0">
                <a:solidFill>
                  <a:prstClr val="white"/>
                </a:solidFill>
              </a:endParaRPr>
            </a:p>
          </p:txBody>
        </p:sp>
        <p:sp>
          <p:nvSpPr>
            <p:cNvPr id="340" name="OTLSHAPE_SLT_1f3ecdb523214d1c858ab8fb12392a13_Title">
              <a:extLst>
                <a:ext uri="{FF2B5EF4-FFF2-40B4-BE49-F238E27FC236}">
                  <a16:creationId xmlns:a16="http://schemas.microsoft.com/office/drawing/2014/main" id="{206F185C-0923-4ABE-8061-B359D547C9A9}"/>
                </a:ext>
              </a:extLst>
            </p:cNvPr>
            <p:cNvSpPr txBox="1"/>
            <p:nvPr>
              <p:custDataLst>
                <p:tags r:id="rId39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Reporting</a:t>
              </a:r>
            </a:p>
          </p:txBody>
        </p:sp>
      </p:grpSp>
      <p:sp>
        <p:nvSpPr>
          <p:cNvPr id="341" name="OTLSHAPE_SLT_1f3ecdb523214d1c858ab8fb12392a13_Shape">
            <a:extLst>
              <a:ext uri="{FF2B5EF4-FFF2-40B4-BE49-F238E27FC236}">
                <a16:creationId xmlns:a16="http://schemas.microsoft.com/office/drawing/2014/main" id="{3EF59360-2851-44B6-831A-B7D42933560A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937280" y="4014890"/>
            <a:ext cx="1823235" cy="167683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000" dirty="0">
                <a:solidFill>
                  <a:prstClr val="white"/>
                </a:solidFill>
              </a:rPr>
              <a:t>Analytics</a:t>
            </a:r>
          </a:p>
        </p:txBody>
      </p:sp>
    </p:spTree>
    <p:extLst>
      <p:ext uri="{BB962C8B-B14F-4D97-AF65-F5344CB8AC3E}">
        <p14:creationId xmlns:p14="http://schemas.microsoft.com/office/powerpoint/2010/main" val="8808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870" y="-221121"/>
            <a:ext cx="7886700" cy="781800"/>
          </a:xfrm>
        </p:spPr>
        <p:txBody>
          <a:bodyPr>
            <a:normAutofit/>
          </a:bodyPr>
          <a:lstStyle/>
          <a:p>
            <a:r>
              <a:rPr lang="de-DE" sz="1800" dirty="0"/>
              <a:t>Produkt [Produktname] </a:t>
            </a:r>
          </a:p>
        </p:txBody>
      </p:sp>
      <p:grpSp>
        <p:nvGrpSpPr>
          <p:cNvPr id="228" name="Gruppieren 227">
            <a:extLst>
              <a:ext uri="{FF2B5EF4-FFF2-40B4-BE49-F238E27FC236}">
                <a16:creationId xmlns:a16="http://schemas.microsoft.com/office/drawing/2014/main" id="{6B7638BF-B649-4FBE-9252-0E21D9B9E838}"/>
              </a:ext>
            </a:extLst>
          </p:cNvPr>
          <p:cNvGrpSpPr/>
          <p:nvPr/>
        </p:nvGrpSpPr>
        <p:grpSpPr>
          <a:xfrm>
            <a:off x="119903" y="832493"/>
            <a:ext cx="8650386" cy="3541544"/>
            <a:chOff x="119901" y="731025"/>
            <a:chExt cx="8650386" cy="3541544"/>
          </a:xfrm>
        </p:grpSpPr>
        <p:grpSp>
          <p:nvGrpSpPr>
            <p:cNvPr id="224" name="Gruppieren 223">
              <a:extLst>
                <a:ext uri="{FF2B5EF4-FFF2-40B4-BE49-F238E27FC236}">
                  <a16:creationId xmlns:a16="http://schemas.microsoft.com/office/drawing/2014/main" id="{058EB014-DE2D-47A8-B9CD-84C83B83D63B}"/>
                </a:ext>
              </a:extLst>
            </p:cNvPr>
            <p:cNvGrpSpPr/>
            <p:nvPr/>
          </p:nvGrpSpPr>
          <p:grpSpPr>
            <a:xfrm>
              <a:off x="144721" y="731025"/>
              <a:ext cx="8625566" cy="830919"/>
              <a:chOff x="144721" y="731025"/>
              <a:chExt cx="8625566" cy="830919"/>
            </a:xfrm>
          </p:grpSpPr>
          <p:sp>
            <p:nvSpPr>
              <p:cNvPr id="118" name="OTLSHAPE_SL_9cf0b9a3b4064869b9ae748fb5efbb51_BackgroundRectangle">
                <a:extLst>
                  <a:ext uri="{FF2B5EF4-FFF2-40B4-BE49-F238E27FC236}">
                    <a16:creationId xmlns:a16="http://schemas.microsoft.com/office/drawing/2014/main" id="{61D61D09-ACCE-4255-8A16-782F365F450D}"/>
                  </a:ext>
                </a:extLst>
              </p:cNvPr>
              <p:cNvSpPr/>
              <p:nvPr>
                <p:custDataLst>
                  <p:tags r:id="rId88"/>
                </p:custDataLst>
              </p:nvPr>
            </p:nvSpPr>
            <p:spPr>
              <a:xfrm>
                <a:off x="144721" y="735287"/>
                <a:ext cx="8625566" cy="80590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0" name="OTLSHAPE_SL_9cf0b9a3b4064869b9ae748fb5efbb51_HeaderRectangle">
                <a:extLst>
                  <a:ext uri="{FF2B5EF4-FFF2-40B4-BE49-F238E27FC236}">
                    <a16:creationId xmlns:a16="http://schemas.microsoft.com/office/drawing/2014/main" id="{44A267DC-EE5C-4AD9-BBB3-87E048BD6A72}"/>
                  </a:ext>
                </a:extLst>
              </p:cNvPr>
              <p:cNvSpPr/>
              <p:nvPr>
                <p:custDataLst>
                  <p:tags r:id="rId89"/>
                </p:custDataLst>
              </p:nvPr>
            </p:nvSpPr>
            <p:spPr>
              <a:xfrm>
                <a:off x="144721" y="731025"/>
                <a:ext cx="1104900" cy="83091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1" name="OTLSHAPE_SL_9cf0b9a3b4064869b9ae748fb5efbb51_Header">
                <a:extLst>
                  <a:ext uri="{FF2B5EF4-FFF2-40B4-BE49-F238E27FC236}">
                    <a16:creationId xmlns:a16="http://schemas.microsoft.com/office/drawing/2014/main" id="{B07E72E7-10F7-4A04-95EA-F33AC368AB3A}"/>
                  </a:ext>
                </a:extLst>
              </p:cNvPr>
              <p:cNvSpPr txBox="1"/>
              <p:nvPr>
                <p:custDataLst>
                  <p:tags r:id="rId90"/>
                </p:custDataLst>
              </p:nvPr>
            </p:nvSpPr>
            <p:spPr>
              <a:xfrm>
                <a:off x="168575" y="1057718"/>
                <a:ext cx="1104900" cy="1860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ea typeface="+mn-ea"/>
                    <a:cs typeface="+mn-cs"/>
                  </a:rPr>
                  <a:t>Plan</a:t>
                </a:r>
              </a:p>
            </p:txBody>
          </p:sp>
        </p:grpSp>
        <p:grpSp>
          <p:nvGrpSpPr>
            <p:cNvPr id="225" name="Gruppieren 224">
              <a:extLst>
                <a:ext uri="{FF2B5EF4-FFF2-40B4-BE49-F238E27FC236}">
                  <a16:creationId xmlns:a16="http://schemas.microsoft.com/office/drawing/2014/main" id="{740C6137-80D6-4464-9071-22D3ABD4AEE7}"/>
                </a:ext>
              </a:extLst>
            </p:cNvPr>
            <p:cNvGrpSpPr/>
            <p:nvPr/>
          </p:nvGrpSpPr>
          <p:grpSpPr>
            <a:xfrm>
              <a:off x="119903" y="1606906"/>
              <a:ext cx="8650384" cy="1112326"/>
              <a:chOff x="119903" y="1614972"/>
              <a:chExt cx="8650384" cy="1112326"/>
            </a:xfrm>
          </p:grpSpPr>
          <p:sp>
            <p:nvSpPr>
              <p:cNvPr id="115" name="OTLSHAPE_SL_089d7eb988274527948a1ef4646e8746_BackgroundRectangle">
                <a:extLst>
                  <a:ext uri="{FF2B5EF4-FFF2-40B4-BE49-F238E27FC236}">
                    <a16:creationId xmlns:a16="http://schemas.microsoft.com/office/drawing/2014/main" id="{1835B64F-B3F9-4E1B-A141-6C2BFBF73F36}"/>
                  </a:ext>
                </a:extLst>
              </p:cNvPr>
              <p:cNvSpPr/>
              <p:nvPr>
                <p:custDataLst>
                  <p:tags r:id="rId85"/>
                </p:custDataLst>
              </p:nvPr>
            </p:nvSpPr>
            <p:spPr>
              <a:xfrm>
                <a:off x="139157" y="1616917"/>
                <a:ext cx="8631130" cy="1101273"/>
              </a:xfrm>
              <a:prstGeom prst="rect">
                <a:avLst/>
              </a:prstGeom>
              <a:solidFill>
                <a:schemeClr val="accent2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1" name="OTLSHAPE_SL_089d7eb988274527948a1ef4646e8746_HeaderRectangle">
                <a:extLst>
                  <a:ext uri="{FF2B5EF4-FFF2-40B4-BE49-F238E27FC236}">
                    <a16:creationId xmlns:a16="http://schemas.microsoft.com/office/drawing/2014/main" id="{162D5A84-239C-4876-803A-C9E9144741E2}"/>
                  </a:ext>
                </a:extLst>
              </p:cNvPr>
              <p:cNvSpPr/>
              <p:nvPr>
                <p:custDataLst>
                  <p:tags r:id="rId86"/>
                </p:custDataLst>
              </p:nvPr>
            </p:nvSpPr>
            <p:spPr>
              <a:xfrm>
                <a:off x="144721" y="1614972"/>
                <a:ext cx="1104900" cy="11123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2" name="OTLSHAPE_SL_089d7eb988274527948a1ef4646e8746_Header">
                <a:extLst>
                  <a:ext uri="{FF2B5EF4-FFF2-40B4-BE49-F238E27FC236}">
                    <a16:creationId xmlns:a16="http://schemas.microsoft.com/office/drawing/2014/main" id="{9C024FAA-5460-4EC7-B8BE-ED5395BC0B5A}"/>
                  </a:ext>
                </a:extLst>
              </p:cNvPr>
              <p:cNvSpPr txBox="1"/>
              <p:nvPr>
                <p:custDataLst>
                  <p:tags r:id="rId87"/>
                </p:custDataLst>
              </p:nvPr>
            </p:nvSpPr>
            <p:spPr>
              <a:xfrm>
                <a:off x="119903" y="2064549"/>
                <a:ext cx="1104900" cy="1860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Test</a:t>
                </a:r>
              </a:p>
            </p:txBody>
          </p:sp>
        </p:grpSp>
        <p:grpSp>
          <p:nvGrpSpPr>
            <p:cNvPr id="227" name="Gruppieren 226">
              <a:extLst>
                <a:ext uri="{FF2B5EF4-FFF2-40B4-BE49-F238E27FC236}">
                  <a16:creationId xmlns:a16="http://schemas.microsoft.com/office/drawing/2014/main" id="{C6BE78AC-0284-4854-9B3F-457DC20A9682}"/>
                </a:ext>
              </a:extLst>
            </p:cNvPr>
            <p:cNvGrpSpPr/>
            <p:nvPr/>
          </p:nvGrpSpPr>
          <p:grpSpPr>
            <a:xfrm>
              <a:off x="119901" y="3715001"/>
              <a:ext cx="8650384" cy="557568"/>
              <a:chOff x="119903" y="3737216"/>
              <a:chExt cx="8650384" cy="557568"/>
            </a:xfrm>
          </p:grpSpPr>
          <p:sp>
            <p:nvSpPr>
              <p:cNvPr id="116" name="OTLSHAPE_SL_a88f145e4d284420a2baa685af085546_BackgroundRectangle">
                <a:extLst>
                  <a:ext uri="{FF2B5EF4-FFF2-40B4-BE49-F238E27FC236}">
                    <a16:creationId xmlns:a16="http://schemas.microsoft.com/office/drawing/2014/main" id="{7925588E-51B7-4C71-9C5E-4D282515B04D}"/>
                  </a:ext>
                </a:extLst>
              </p:cNvPr>
              <p:cNvSpPr/>
              <p:nvPr>
                <p:custDataLst>
                  <p:tags r:id="rId82"/>
                </p:custDataLst>
              </p:nvPr>
            </p:nvSpPr>
            <p:spPr>
              <a:xfrm>
                <a:off x="151707" y="3740710"/>
                <a:ext cx="8618580" cy="554074"/>
              </a:xfrm>
              <a:prstGeom prst="rect">
                <a:avLst/>
              </a:prstGeom>
              <a:solidFill>
                <a:schemeClr val="accent4">
                  <a:lumMod val="50000"/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2" name="OTLSHAPE_SL_a88f145e4d284420a2baa685af085546_HeaderRectangle">
                <a:extLst>
                  <a:ext uri="{FF2B5EF4-FFF2-40B4-BE49-F238E27FC236}">
                    <a16:creationId xmlns:a16="http://schemas.microsoft.com/office/drawing/2014/main" id="{4C06AA8E-82D7-472C-9290-F9DB9C4CA186}"/>
                  </a:ext>
                </a:extLst>
              </p:cNvPr>
              <p:cNvSpPr/>
              <p:nvPr>
                <p:custDataLst>
                  <p:tags r:id="rId83"/>
                </p:custDataLst>
              </p:nvPr>
            </p:nvSpPr>
            <p:spPr>
              <a:xfrm>
                <a:off x="151707" y="3737216"/>
                <a:ext cx="1104900" cy="554074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3" name="OTLSHAPE_SL_a88f145e4d284420a2baa685af085546_Header">
                <a:extLst>
                  <a:ext uri="{FF2B5EF4-FFF2-40B4-BE49-F238E27FC236}">
                    <a16:creationId xmlns:a16="http://schemas.microsoft.com/office/drawing/2014/main" id="{F0C2CBC9-2E8D-4AE3-8CB0-5292FC4D0EB5}"/>
                  </a:ext>
                </a:extLst>
              </p:cNvPr>
              <p:cNvSpPr txBox="1"/>
              <p:nvPr>
                <p:custDataLst>
                  <p:tags r:id="rId84"/>
                </p:custDataLst>
              </p:nvPr>
            </p:nvSpPr>
            <p:spPr>
              <a:xfrm>
                <a:off x="119903" y="3828198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Launch</a:t>
                </a:r>
              </a:p>
            </p:txBody>
          </p:sp>
        </p:grpSp>
        <p:grpSp>
          <p:nvGrpSpPr>
            <p:cNvPr id="226" name="Gruppieren 225">
              <a:extLst>
                <a:ext uri="{FF2B5EF4-FFF2-40B4-BE49-F238E27FC236}">
                  <a16:creationId xmlns:a16="http://schemas.microsoft.com/office/drawing/2014/main" id="{D9218E9E-FD79-4E70-8011-6A9EE3D97260}"/>
                </a:ext>
              </a:extLst>
            </p:cNvPr>
            <p:cNvGrpSpPr/>
            <p:nvPr/>
          </p:nvGrpSpPr>
          <p:grpSpPr>
            <a:xfrm>
              <a:off x="119901" y="2764194"/>
              <a:ext cx="8650386" cy="902333"/>
              <a:chOff x="119903" y="2788454"/>
              <a:chExt cx="8650386" cy="902333"/>
            </a:xfrm>
          </p:grpSpPr>
          <p:sp>
            <p:nvSpPr>
              <p:cNvPr id="117" name="OTLSHAPE_SL_ffee1e79b85943a28c39454ea880fda8_BackgroundRectangle">
                <a:extLst>
                  <a:ext uri="{FF2B5EF4-FFF2-40B4-BE49-F238E27FC236}">
                    <a16:creationId xmlns:a16="http://schemas.microsoft.com/office/drawing/2014/main" id="{AAFEBCFF-DFE8-42EC-9821-3CD60D4183AA}"/>
                  </a:ext>
                </a:extLst>
              </p:cNvPr>
              <p:cNvSpPr/>
              <p:nvPr>
                <p:custDataLst>
                  <p:tags r:id="rId79"/>
                </p:custDataLst>
              </p:nvPr>
            </p:nvSpPr>
            <p:spPr>
              <a:xfrm>
                <a:off x="139157" y="2791966"/>
                <a:ext cx="8631132" cy="898821"/>
              </a:xfrm>
              <a:prstGeom prst="rect">
                <a:avLst/>
              </a:prstGeom>
              <a:solidFill>
                <a:schemeClr val="accent4">
                  <a:lumMod val="75000"/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3" name="OTLSHAPE_SL_ffee1e79b85943a28c39454ea880fda8_HeaderRectangle">
                <a:extLst>
                  <a:ext uri="{FF2B5EF4-FFF2-40B4-BE49-F238E27FC236}">
                    <a16:creationId xmlns:a16="http://schemas.microsoft.com/office/drawing/2014/main" id="{1526B1BE-C0A1-456E-BE0D-8D2E89E3E713}"/>
                  </a:ext>
                </a:extLst>
              </p:cNvPr>
              <p:cNvSpPr/>
              <p:nvPr>
                <p:custDataLst>
                  <p:tags r:id="rId80"/>
                </p:custDataLst>
              </p:nvPr>
            </p:nvSpPr>
            <p:spPr>
              <a:xfrm>
                <a:off x="144721" y="2788454"/>
                <a:ext cx="1104900" cy="89882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4" name="OTLSHAPE_SL_ffee1e79b85943a28c39454ea880fda8_Header">
                <a:extLst>
                  <a:ext uri="{FF2B5EF4-FFF2-40B4-BE49-F238E27FC236}">
                    <a16:creationId xmlns:a16="http://schemas.microsoft.com/office/drawing/2014/main" id="{3CAACB0A-3758-4B15-AA7E-3DF1949AD7B2}"/>
                  </a:ext>
                </a:extLst>
              </p:cNvPr>
              <p:cNvSpPr txBox="1"/>
              <p:nvPr>
                <p:custDataLst>
                  <p:tags r:id="rId81"/>
                </p:custDataLst>
              </p:nvPr>
            </p:nvSpPr>
            <p:spPr>
              <a:xfrm>
                <a:off x="119903" y="3083603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 err="1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Entwicklung</a:t>
                </a:r>
                <a:endParaRPr kumimoji="0" lang="en-US" sz="1200" b="1" i="0" u="none" strike="noStrike" kern="1200" cap="none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</p:grpSp>
      <p:sp>
        <p:nvSpPr>
          <p:cNvPr id="217" name="OTLSHAPE_SLA_ef594de3bf094f1cb93f9e7d12ee469b_Title">
            <a:extLst>
              <a:ext uri="{FF2B5EF4-FFF2-40B4-BE49-F238E27FC236}">
                <a16:creationId xmlns:a16="http://schemas.microsoft.com/office/drawing/2014/main" id="{DB089A83-5305-4FB2-8762-0457F29F381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220453" y="5207359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</a:rPr>
              <a:t>Go Live!</a:t>
            </a:r>
          </a:p>
        </p:txBody>
      </p:sp>
      <p:sp>
        <p:nvSpPr>
          <p:cNvPr id="248" name="OTLSHAPE_TB_00000000000000000000000000000000_TimescaleInterval1">
            <a:extLst>
              <a:ext uri="{FF2B5EF4-FFF2-40B4-BE49-F238E27FC236}">
                <a16:creationId xmlns:a16="http://schemas.microsoft.com/office/drawing/2014/main" id="{C795B07E-AAB5-442A-AB30-C2CEC4B81BB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320107" y="568116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Q1</a:t>
            </a:r>
          </a:p>
        </p:txBody>
      </p:sp>
      <p:sp>
        <p:nvSpPr>
          <p:cNvPr id="249" name="OTLSHAPE_TB_00000000000000000000000000000000_TimescaleInterval2">
            <a:extLst>
              <a:ext uri="{FF2B5EF4-FFF2-40B4-BE49-F238E27FC236}">
                <a16:creationId xmlns:a16="http://schemas.microsoft.com/office/drawing/2014/main" id="{F1040EF4-CDBB-4F4A-A1D3-B272379F6BB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191523" y="568258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Q2</a:t>
            </a:r>
          </a:p>
        </p:txBody>
      </p:sp>
      <p:sp>
        <p:nvSpPr>
          <p:cNvPr id="250" name="OTLSHAPE_TB_00000000000000000000000000000000_TimescaleInterval3">
            <a:extLst>
              <a:ext uri="{FF2B5EF4-FFF2-40B4-BE49-F238E27FC236}">
                <a16:creationId xmlns:a16="http://schemas.microsoft.com/office/drawing/2014/main" id="{2E23C686-7139-4072-8308-8470A5569D4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118931" y="560165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Q3</a:t>
            </a:r>
          </a:p>
        </p:txBody>
      </p:sp>
      <p:sp>
        <p:nvSpPr>
          <p:cNvPr id="251" name="OTLSHAPE_TB_00000000000000000000000000000000_TimescaleInterval4">
            <a:extLst>
              <a:ext uri="{FF2B5EF4-FFF2-40B4-BE49-F238E27FC236}">
                <a16:creationId xmlns:a16="http://schemas.microsoft.com/office/drawing/2014/main" id="{B7C069B2-1571-46D8-92EB-4E18113C1DE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7033262" y="560165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Q4</a:t>
            </a:r>
          </a:p>
        </p:txBody>
      </p:sp>
      <p:cxnSp>
        <p:nvCxnSpPr>
          <p:cNvPr id="254" name="OTLSHAPE_TB_00000000000000000000000000000000_Separator3">
            <a:extLst>
              <a:ext uri="{FF2B5EF4-FFF2-40B4-BE49-F238E27FC236}">
                <a16:creationId xmlns:a16="http://schemas.microsoft.com/office/drawing/2014/main" id="{AED5C857-D4CD-4656-A912-B99572494B36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9005292" y="560165"/>
            <a:ext cx="0" cy="20320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alpha val="29804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5" name="OTLSHAPE_M_ad52e739797946d7bd463b006c06394d_Shape">
            <a:extLst>
              <a:ext uri="{FF2B5EF4-FFF2-40B4-BE49-F238E27FC236}">
                <a16:creationId xmlns:a16="http://schemas.microsoft.com/office/drawing/2014/main" id="{4C65A39A-16B4-4CBE-A631-6BC7A05832C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371670" y="534586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6" name="OTLSHAPE_M_4a076ebd25c146989ebf5900a5b4447e_Shape">
            <a:extLst>
              <a:ext uri="{FF2B5EF4-FFF2-40B4-BE49-F238E27FC236}">
                <a16:creationId xmlns:a16="http://schemas.microsoft.com/office/drawing/2014/main" id="{405FF0D8-8B18-4A2E-8119-2E7B3ABAA75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563783" y="529624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7" name="OTLSHAPE_M_db4393fafb20429da7667ad39271af50_Shape">
            <a:extLst>
              <a:ext uri="{FF2B5EF4-FFF2-40B4-BE49-F238E27FC236}">
                <a16:creationId xmlns:a16="http://schemas.microsoft.com/office/drawing/2014/main" id="{5C5FDB1E-FDEC-46F2-845E-8F1AA519C50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153572" y="529257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8" name="OTLSHAPE_M_d13f186547184bbb84e3129eee9c4279_Shape">
            <a:extLst>
              <a:ext uri="{FF2B5EF4-FFF2-40B4-BE49-F238E27FC236}">
                <a16:creationId xmlns:a16="http://schemas.microsoft.com/office/drawing/2014/main" id="{00FE8A32-2A82-40FA-8CFB-1D52641664E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698287" y="505147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0" name="OTLSHAPE_M_ad52e739797946d7bd463b006c06394d_Title">
            <a:extLst>
              <a:ext uri="{FF2B5EF4-FFF2-40B4-BE49-F238E27FC236}">
                <a16:creationId xmlns:a16="http://schemas.microsoft.com/office/drawing/2014/main" id="{C664184C-C51C-4C86-8B6D-52894274F89A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31705" y="384440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Kick-Off Meeting</a:t>
            </a:r>
          </a:p>
        </p:txBody>
      </p:sp>
      <p:grpSp>
        <p:nvGrpSpPr>
          <p:cNvPr id="267" name="Gruppieren 266">
            <a:extLst>
              <a:ext uri="{FF2B5EF4-FFF2-40B4-BE49-F238E27FC236}">
                <a16:creationId xmlns:a16="http://schemas.microsoft.com/office/drawing/2014/main" id="{2BD14133-5E99-426E-851A-794FE6BD1E2F}"/>
              </a:ext>
            </a:extLst>
          </p:cNvPr>
          <p:cNvGrpSpPr/>
          <p:nvPr/>
        </p:nvGrpSpPr>
        <p:grpSpPr>
          <a:xfrm>
            <a:off x="1289711" y="932620"/>
            <a:ext cx="1821701" cy="198572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68" name="OTLSHAPE_SLT_1f3ecdb523214d1c858ab8fb12392a13_Shape">
              <a:extLst>
                <a:ext uri="{FF2B5EF4-FFF2-40B4-BE49-F238E27FC236}">
                  <a16:creationId xmlns:a16="http://schemas.microsoft.com/office/drawing/2014/main" id="{136286F6-9AA9-42EF-B3FD-55D3A11F6D87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69" name="OTLSHAPE_SLT_1f3ecdb523214d1c858ab8fb12392a13_Title">
              <a:extLst>
                <a:ext uri="{FF2B5EF4-FFF2-40B4-BE49-F238E27FC236}">
                  <a16:creationId xmlns:a16="http://schemas.microsoft.com/office/drawing/2014/main" id="{7E2BB38D-9194-45E2-9F50-2E057624BD94}"/>
                </a:ext>
              </a:extLst>
            </p:cNvPr>
            <p:cNvSpPr txBox="1"/>
            <p:nvPr>
              <p:custDataLst>
                <p:tags r:id="rId78"/>
              </p:custDataLst>
            </p:nvPr>
          </p:nvSpPr>
          <p:spPr>
            <a:xfrm>
              <a:off x="1862871" y="2260038"/>
              <a:ext cx="1844751" cy="84693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Ressourcenplan</a:t>
              </a:r>
              <a:endParaRPr lang="en-US" sz="10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71" name="OTLSHAPE_SLA_966ac8e38d974bfeae23890a126b2a79_Shape">
            <a:extLst>
              <a:ext uri="{FF2B5EF4-FFF2-40B4-BE49-F238E27FC236}">
                <a16:creationId xmlns:a16="http://schemas.microsoft.com/office/drawing/2014/main" id="{07623982-1B0E-4295-949C-BE67766C846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361580" y="892390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272" name="Gruppieren 271">
            <a:extLst>
              <a:ext uri="{FF2B5EF4-FFF2-40B4-BE49-F238E27FC236}">
                <a16:creationId xmlns:a16="http://schemas.microsoft.com/office/drawing/2014/main" id="{7D9759B2-30EF-492C-B7CD-76CC43C53B1C}"/>
              </a:ext>
            </a:extLst>
          </p:cNvPr>
          <p:cNvGrpSpPr/>
          <p:nvPr/>
        </p:nvGrpSpPr>
        <p:grpSpPr>
          <a:xfrm>
            <a:off x="1581418" y="1166668"/>
            <a:ext cx="1529994" cy="173796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3" name="OTLSHAPE_SLT_1f3ecdb523214d1c858ab8fb12392a13_Shape">
              <a:extLst>
                <a:ext uri="{FF2B5EF4-FFF2-40B4-BE49-F238E27FC236}">
                  <a16:creationId xmlns:a16="http://schemas.microsoft.com/office/drawing/2014/main" id="{F63CBFAA-9E61-47E7-B238-69AC2503E805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74" name="OTLSHAPE_SLT_1f3ecdb523214d1c858ab8fb12392a13_Title">
              <a:extLst>
                <a:ext uri="{FF2B5EF4-FFF2-40B4-BE49-F238E27FC236}">
                  <a16:creationId xmlns:a16="http://schemas.microsoft.com/office/drawing/2014/main" id="{DC79EC8E-5DDC-4DD3-8297-E95EC8F946C2}"/>
                </a:ext>
              </a:extLst>
            </p:cNvPr>
            <p:cNvSpPr txBox="1"/>
            <p:nvPr>
              <p:custDataLst>
                <p:tags r:id="rId76"/>
              </p:custDataLst>
            </p:nvPr>
          </p:nvSpPr>
          <p:spPr>
            <a:xfrm>
              <a:off x="1859248" y="2238106"/>
              <a:ext cx="1579948" cy="1337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Projektplan</a:t>
              </a:r>
              <a:endParaRPr lang="en-US" sz="10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79" name="Gruppieren 278">
            <a:extLst>
              <a:ext uri="{FF2B5EF4-FFF2-40B4-BE49-F238E27FC236}">
                <a16:creationId xmlns:a16="http://schemas.microsoft.com/office/drawing/2014/main" id="{7B1E7673-6371-40AD-A3AB-FBD7C62CDF9A}"/>
              </a:ext>
            </a:extLst>
          </p:cNvPr>
          <p:cNvGrpSpPr/>
          <p:nvPr/>
        </p:nvGrpSpPr>
        <p:grpSpPr>
          <a:xfrm>
            <a:off x="3994740" y="1381759"/>
            <a:ext cx="1845928" cy="185569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81" name="OTLSHAPE_SLT_1f3ecdb523214d1c858ab8fb12392a13_Title">
              <a:extLst>
                <a:ext uri="{FF2B5EF4-FFF2-40B4-BE49-F238E27FC236}">
                  <a16:creationId xmlns:a16="http://schemas.microsoft.com/office/drawing/2014/main" id="{C209B615-8F0E-497D-A0C1-5C57C0A030D4}"/>
                </a:ext>
              </a:extLst>
            </p:cNvPr>
            <p:cNvSpPr txBox="1"/>
            <p:nvPr>
              <p:custDataLst>
                <p:tags r:id="rId73"/>
              </p:custDataLst>
            </p:nvPr>
          </p:nvSpPr>
          <p:spPr>
            <a:xfrm>
              <a:off x="2073517" y="2246381"/>
              <a:ext cx="1004786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Budget</a:t>
              </a:r>
            </a:p>
          </p:txBody>
        </p:sp>
        <p:sp>
          <p:nvSpPr>
            <p:cNvPr id="280" name="OTLSHAPE_SLT_1f3ecdb523214d1c858ab8fb12392a13_Shape">
              <a:extLst>
                <a:ext uri="{FF2B5EF4-FFF2-40B4-BE49-F238E27FC236}">
                  <a16:creationId xmlns:a16="http://schemas.microsoft.com/office/drawing/2014/main" id="{D2778AEF-8CA0-4926-8B41-63AE7A5B32DD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</p:grpSp>
      <p:cxnSp>
        <p:nvCxnSpPr>
          <p:cNvPr id="286" name="OTLSHAPE_G_00000000000000000000000000000000_ShapeBelow0">
            <a:extLst>
              <a:ext uri="{FF2B5EF4-FFF2-40B4-BE49-F238E27FC236}">
                <a16:creationId xmlns:a16="http://schemas.microsoft.com/office/drawing/2014/main" id="{90871ED7-7A42-4450-BACB-F4C075E222EC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3137755" y="613147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G_00000000000000000000000000000000_ShapeBelow0">
            <a:extLst>
              <a:ext uri="{FF2B5EF4-FFF2-40B4-BE49-F238E27FC236}">
                <a16:creationId xmlns:a16="http://schemas.microsoft.com/office/drawing/2014/main" id="{D6D4138E-1660-4C07-87FF-CC4B87A65115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>
            <a:off x="5028573" y="607871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G_00000000000000000000000000000000_ShapeBelow0">
            <a:extLst>
              <a:ext uri="{FF2B5EF4-FFF2-40B4-BE49-F238E27FC236}">
                <a16:creationId xmlns:a16="http://schemas.microsoft.com/office/drawing/2014/main" id="{31C0A7AE-975C-49D5-911D-27492444A167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>
            <a:off x="6907882" y="607871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5" name="Gruppieren 274">
            <a:extLst>
              <a:ext uri="{FF2B5EF4-FFF2-40B4-BE49-F238E27FC236}">
                <a16:creationId xmlns:a16="http://schemas.microsoft.com/office/drawing/2014/main" id="{FC75D933-1898-4BE9-9DBE-76204FF57E79}"/>
              </a:ext>
            </a:extLst>
          </p:cNvPr>
          <p:cNvGrpSpPr/>
          <p:nvPr/>
        </p:nvGrpSpPr>
        <p:grpSpPr>
          <a:xfrm>
            <a:off x="1759336" y="1379600"/>
            <a:ext cx="2100673" cy="195532"/>
            <a:chOff x="1322374" y="2230693"/>
            <a:chExt cx="3540471" cy="16770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6" name="OTLSHAPE_SLT_1f3ecdb523214d1c858ab8fb12392a13_Shape">
              <a:extLst>
                <a:ext uri="{FF2B5EF4-FFF2-40B4-BE49-F238E27FC236}">
                  <a16:creationId xmlns:a16="http://schemas.microsoft.com/office/drawing/2014/main" id="{EF0AF7BF-E1DA-441D-8942-E8986DCB1C7B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322374" y="2230693"/>
              <a:ext cx="3540471" cy="16770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77" name="OTLSHAPE_SLT_1f3ecdb523214d1c858ab8fb12392a13_Title">
              <a:extLst>
                <a:ext uri="{FF2B5EF4-FFF2-40B4-BE49-F238E27FC236}">
                  <a16:creationId xmlns:a16="http://schemas.microsoft.com/office/drawing/2014/main" id="{7708F9DB-E55D-4BB5-BF4B-520DC0134D17}"/>
                </a:ext>
              </a:extLst>
            </p:cNvPr>
            <p:cNvSpPr txBox="1"/>
            <p:nvPr>
              <p:custDataLst>
                <p:tags r:id="rId72"/>
              </p:custDataLst>
            </p:nvPr>
          </p:nvSpPr>
          <p:spPr>
            <a:xfrm>
              <a:off x="1534047" y="2247426"/>
              <a:ext cx="3173357" cy="11507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Stakeholder / </a:t>
              </a:r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Auswahl</a:t>
              </a:r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 Partner</a:t>
              </a:r>
            </a:p>
          </p:txBody>
        </p:sp>
      </p:grpSp>
      <p:sp>
        <p:nvSpPr>
          <p:cNvPr id="285" name="OTLSHAPE_SLA_966ac8e38d974bfeae23890a126b2a79_Shape">
            <a:extLst>
              <a:ext uri="{FF2B5EF4-FFF2-40B4-BE49-F238E27FC236}">
                <a16:creationId xmlns:a16="http://schemas.microsoft.com/office/drawing/2014/main" id="{134CB349-CB8B-4F7E-9983-987AED66EC9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5587283" y="1347543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1" name="OTLSHAPE_SLT_1f3ecdb523214d1c858ab8fb12392a13_Title">
            <a:extLst>
              <a:ext uri="{FF2B5EF4-FFF2-40B4-BE49-F238E27FC236}">
                <a16:creationId xmlns:a16="http://schemas.microsoft.com/office/drawing/2014/main" id="{C3D59BA4-0D7F-4E88-8D4A-4656ECBA2F9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4297308" y="1394906"/>
            <a:ext cx="1254631" cy="16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+mn-lt"/>
              </a:rPr>
              <a:t>Service </a:t>
            </a:r>
            <a:r>
              <a:rPr lang="en-US" sz="1000" dirty="0" err="1">
                <a:solidFill>
                  <a:schemeClr val="tx1"/>
                </a:solidFill>
                <a:latin typeface="+mn-lt"/>
              </a:rPr>
              <a:t>Planung</a:t>
            </a:r>
            <a:endParaRPr lang="en-US" sz="10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92" name="Gruppieren 291">
            <a:extLst>
              <a:ext uri="{FF2B5EF4-FFF2-40B4-BE49-F238E27FC236}">
                <a16:creationId xmlns:a16="http://schemas.microsoft.com/office/drawing/2014/main" id="{C320047E-BF62-4344-A513-5946146FFD33}"/>
              </a:ext>
            </a:extLst>
          </p:cNvPr>
          <p:cNvGrpSpPr/>
          <p:nvPr/>
        </p:nvGrpSpPr>
        <p:grpSpPr>
          <a:xfrm>
            <a:off x="1585708" y="2097922"/>
            <a:ext cx="1529994" cy="173796"/>
            <a:chOff x="1322376" y="2230692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93" name="OTLSHAPE_SLT_1f3ecdb523214d1c858ab8fb12392a13_Shape">
              <a:extLst>
                <a:ext uri="{FF2B5EF4-FFF2-40B4-BE49-F238E27FC236}">
                  <a16:creationId xmlns:a16="http://schemas.microsoft.com/office/drawing/2014/main" id="{CBC511FB-1679-4911-8F22-2930DB81B3DD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294" name="OTLSHAPE_SLT_1f3ecdb523214d1c858ab8fb12392a13_Title">
              <a:extLst>
                <a:ext uri="{FF2B5EF4-FFF2-40B4-BE49-F238E27FC236}">
                  <a16:creationId xmlns:a16="http://schemas.microsoft.com/office/drawing/2014/main" id="{81CED81C-ECC5-44B2-B97B-65D884DC9898}"/>
                </a:ext>
              </a:extLst>
            </p:cNvPr>
            <p:cNvSpPr txBox="1"/>
            <p:nvPr>
              <p:custDataLst>
                <p:tags r:id="rId70"/>
              </p:custDataLst>
            </p:nvPr>
          </p:nvSpPr>
          <p:spPr>
            <a:xfrm>
              <a:off x="1674099" y="224417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Performance</a:t>
              </a:r>
            </a:p>
          </p:txBody>
        </p:sp>
      </p:grpSp>
      <p:sp>
        <p:nvSpPr>
          <p:cNvPr id="295" name="OTLSHAPE_SLA_0723a534b8b04d848ad49d960b833b9c_Shape">
            <a:extLst>
              <a:ext uri="{FF2B5EF4-FFF2-40B4-BE49-F238E27FC236}">
                <a16:creationId xmlns:a16="http://schemas.microsoft.com/office/drawing/2014/main" id="{E04FE4A2-0A9C-49B0-92DE-74A8D3A1841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108338" y="2033879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8DD2CDC8-21EB-442C-A441-0E1139F3F7C5}"/>
              </a:ext>
            </a:extLst>
          </p:cNvPr>
          <p:cNvGrpSpPr/>
          <p:nvPr/>
        </p:nvGrpSpPr>
        <p:grpSpPr>
          <a:xfrm>
            <a:off x="3163954" y="2300718"/>
            <a:ext cx="1395458" cy="167335"/>
            <a:chOff x="1322377" y="2230692"/>
            <a:chExt cx="1585912" cy="17051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00" name="OTLSHAPE_SLT_1f3ecdb523214d1c858ab8fb12392a13_Shape">
              <a:extLst>
                <a:ext uri="{FF2B5EF4-FFF2-40B4-BE49-F238E27FC236}">
                  <a16:creationId xmlns:a16="http://schemas.microsoft.com/office/drawing/2014/main" id="{A918E789-D24F-4F64-B3CE-2396C89BF3B9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01" name="OTLSHAPE_SLT_1f3ecdb523214d1c858ab8fb12392a13_Title">
              <a:extLst>
                <a:ext uri="{FF2B5EF4-FFF2-40B4-BE49-F238E27FC236}">
                  <a16:creationId xmlns:a16="http://schemas.microsoft.com/office/drawing/2014/main" id="{0E4DA527-211A-4416-80F1-FAD13F4B87C8}"/>
                </a:ext>
              </a:extLst>
            </p:cNvPr>
            <p:cNvSpPr txBox="1"/>
            <p:nvPr>
              <p:custDataLst>
                <p:tags r:id="rId68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Integration I</a:t>
              </a:r>
            </a:p>
          </p:txBody>
        </p:sp>
      </p:grpSp>
      <p:sp>
        <p:nvSpPr>
          <p:cNvPr id="303" name="OTLSHAPE_SLA_0723a534b8b04d848ad49d960b833b9c_Shape">
            <a:extLst>
              <a:ext uri="{FF2B5EF4-FFF2-40B4-BE49-F238E27FC236}">
                <a16:creationId xmlns:a16="http://schemas.microsoft.com/office/drawing/2014/main" id="{2FBB86F4-49A6-4758-8CC3-1EEAE0F2EAC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5947962" y="2013361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2" name="Gruppieren 311">
            <a:extLst>
              <a:ext uri="{FF2B5EF4-FFF2-40B4-BE49-F238E27FC236}">
                <a16:creationId xmlns:a16="http://schemas.microsoft.com/office/drawing/2014/main" id="{3CFB67F7-C3DA-4435-BB68-1834C98BF9E1}"/>
              </a:ext>
            </a:extLst>
          </p:cNvPr>
          <p:cNvGrpSpPr/>
          <p:nvPr/>
        </p:nvGrpSpPr>
        <p:grpSpPr>
          <a:xfrm>
            <a:off x="2541565" y="2905783"/>
            <a:ext cx="1226215" cy="168978"/>
            <a:chOff x="1322376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313" name="OTLSHAPE_SLT_1f3ecdb523214d1c858ab8fb12392a13_Shape">
              <a:extLst>
                <a:ext uri="{FF2B5EF4-FFF2-40B4-BE49-F238E27FC236}">
                  <a16:creationId xmlns:a16="http://schemas.microsoft.com/office/drawing/2014/main" id="{ABB89315-39E3-4044-A714-E835A4BD32D1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4" name="OTLSHAPE_SLT_1f3ecdb523214d1c858ab8fb12392a13_Title">
              <a:extLst>
                <a:ext uri="{FF2B5EF4-FFF2-40B4-BE49-F238E27FC236}">
                  <a16:creationId xmlns:a16="http://schemas.microsoft.com/office/drawing/2014/main" id="{251061E1-DE48-4E96-91FC-D226B254C843}"/>
                </a:ext>
              </a:extLst>
            </p:cNvPr>
            <p:cNvSpPr txBox="1"/>
            <p:nvPr>
              <p:custDataLst>
                <p:tags r:id="rId66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Prototyp</a:t>
              </a:r>
              <a:endParaRPr lang="en-US" sz="1000" dirty="0"/>
            </a:p>
          </p:txBody>
        </p:sp>
      </p:grpSp>
      <p:grpSp>
        <p:nvGrpSpPr>
          <p:cNvPr id="315" name="Gruppieren 314">
            <a:extLst>
              <a:ext uri="{FF2B5EF4-FFF2-40B4-BE49-F238E27FC236}">
                <a16:creationId xmlns:a16="http://schemas.microsoft.com/office/drawing/2014/main" id="{A4F09C90-EB51-4907-8F98-68DEE728F564}"/>
              </a:ext>
            </a:extLst>
          </p:cNvPr>
          <p:cNvGrpSpPr/>
          <p:nvPr/>
        </p:nvGrpSpPr>
        <p:grpSpPr>
          <a:xfrm>
            <a:off x="3767781" y="3112473"/>
            <a:ext cx="3140102" cy="185196"/>
            <a:chOff x="1322376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316" name="OTLSHAPE_SLT_1f3ecdb523214d1c858ab8fb12392a13_Shape">
              <a:extLst>
                <a:ext uri="{FF2B5EF4-FFF2-40B4-BE49-F238E27FC236}">
                  <a16:creationId xmlns:a16="http://schemas.microsoft.com/office/drawing/2014/main" id="{1FD91D00-F92E-4078-AE45-5BD422B4DAF9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7" name="OTLSHAPE_SLT_1f3ecdb523214d1c858ab8fb12392a13_Title">
              <a:extLst>
                <a:ext uri="{FF2B5EF4-FFF2-40B4-BE49-F238E27FC236}">
                  <a16:creationId xmlns:a16="http://schemas.microsoft.com/office/drawing/2014/main" id="{5B612E1E-DD12-42CE-A620-B053C14B4AF0}"/>
                </a:ext>
              </a:extLst>
            </p:cNvPr>
            <p:cNvSpPr txBox="1"/>
            <p:nvPr>
              <p:custDataLst>
                <p:tags r:id="rId64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Entwicklung</a:t>
              </a:r>
              <a:r>
                <a:rPr lang="en-US" sz="1000" dirty="0"/>
                <a:t> Phase I</a:t>
              </a:r>
            </a:p>
          </p:txBody>
        </p:sp>
      </p:grpSp>
      <p:grpSp>
        <p:nvGrpSpPr>
          <p:cNvPr id="318" name="Gruppieren 317">
            <a:extLst>
              <a:ext uri="{FF2B5EF4-FFF2-40B4-BE49-F238E27FC236}">
                <a16:creationId xmlns:a16="http://schemas.microsoft.com/office/drawing/2014/main" id="{8E8CAE70-9EDE-4BC3-8DC7-D8382A2B2FBB}"/>
              </a:ext>
            </a:extLst>
          </p:cNvPr>
          <p:cNvGrpSpPr/>
          <p:nvPr/>
        </p:nvGrpSpPr>
        <p:grpSpPr>
          <a:xfrm>
            <a:off x="5840668" y="3340402"/>
            <a:ext cx="1829611" cy="173796"/>
            <a:chOff x="1322376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319" name="OTLSHAPE_SLT_1f3ecdb523214d1c858ab8fb12392a13_Shape">
              <a:extLst>
                <a:ext uri="{FF2B5EF4-FFF2-40B4-BE49-F238E27FC236}">
                  <a16:creationId xmlns:a16="http://schemas.microsoft.com/office/drawing/2014/main" id="{DAF1BCBD-16C0-43CF-B723-5669C6068660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20" name="OTLSHAPE_SLT_1f3ecdb523214d1c858ab8fb12392a13_Title">
              <a:extLst>
                <a:ext uri="{FF2B5EF4-FFF2-40B4-BE49-F238E27FC236}">
                  <a16:creationId xmlns:a16="http://schemas.microsoft.com/office/drawing/2014/main" id="{5348F43C-F9C6-4651-9181-A7EA1069F6DE}"/>
                </a:ext>
              </a:extLst>
            </p:cNvPr>
            <p:cNvSpPr txBox="1"/>
            <p:nvPr>
              <p:custDataLst>
                <p:tags r:id="rId62"/>
              </p:custDataLst>
            </p:nvPr>
          </p:nvSpPr>
          <p:spPr>
            <a:xfrm>
              <a:off x="1722603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Entwicklung</a:t>
              </a:r>
              <a:r>
                <a:rPr lang="en-US" sz="1000" dirty="0"/>
                <a:t> Phase II</a:t>
              </a:r>
            </a:p>
          </p:txBody>
        </p:sp>
      </p:grpSp>
      <p:sp>
        <p:nvSpPr>
          <p:cNvPr id="110" name="OTLSHAPE_TB_00000000000000000000000000000000_ScaleContainer">
            <a:extLst>
              <a:ext uri="{FF2B5EF4-FFF2-40B4-BE49-F238E27FC236}">
                <a16:creationId xmlns:a16="http://schemas.microsoft.com/office/drawing/2014/main" id="{CCFD07C9-A399-4BDB-8B27-EC9216F6D598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24803" y="654342"/>
            <a:ext cx="7542089" cy="18167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TLSHAPE_TB_00000000000000000000000000000000_TimescaleInterval1">
            <a:extLst>
              <a:ext uri="{FF2B5EF4-FFF2-40B4-BE49-F238E27FC236}">
                <a16:creationId xmlns:a16="http://schemas.microsoft.com/office/drawing/2014/main" id="{FC092115-3072-4BDD-9896-C6EAD702FAE1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1256607" y="652256"/>
            <a:ext cx="203582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</a:rPr>
              <a:t>Jan</a:t>
            </a:r>
          </a:p>
        </p:txBody>
      </p:sp>
      <p:sp>
        <p:nvSpPr>
          <p:cNvPr id="112" name="OTLSHAPE_TB_00000000000000000000000000000000_TimescaleInterval2">
            <a:extLst>
              <a:ext uri="{FF2B5EF4-FFF2-40B4-BE49-F238E27FC236}">
                <a16:creationId xmlns:a16="http://schemas.microsoft.com/office/drawing/2014/main" id="{DFD0FE33-2F88-4070-A859-2D1F6D8D481F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1924888" y="637424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</a:rPr>
              <a:t>Feb</a:t>
            </a:r>
          </a:p>
        </p:txBody>
      </p:sp>
      <p:sp>
        <p:nvSpPr>
          <p:cNvPr id="113" name="OTLSHAPE_TB_00000000000000000000000000000000_TimescaleInterval3">
            <a:extLst>
              <a:ext uri="{FF2B5EF4-FFF2-40B4-BE49-F238E27FC236}">
                <a16:creationId xmlns:a16="http://schemas.microsoft.com/office/drawing/2014/main" id="{774C47DF-28BB-40A5-A4CB-B3773AF47D39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2620561" y="644266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</a:rPr>
              <a:t>Mar</a:t>
            </a:r>
          </a:p>
        </p:txBody>
      </p:sp>
      <p:sp>
        <p:nvSpPr>
          <p:cNvPr id="114" name="OTLSHAPE_TB_00000000000000000000000000000000_TimescaleInterval4">
            <a:extLst>
              <a:ext uri="{FF2B5EF4-FFF2-40B4-BE49-F238E27FC236}">
                <a16:creationId xmlns:a16="http://schemas.microsoft.com/office/drawing/2014/main" id="{06DFF55A-9E9F-4F50-ABEA-9C83AFAFB16C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3265731" y="636051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</a:rPr>
              <a:t>Apr</a:t>
            </a:r>
          </a:p>
        </p:txBody>
      </p:sp>
      <p:sp>
        <p:nvSpPr>
          <p:cNvPr id="119" name="OTLSHAPE_TB_00000000000000000000000000000000_TimescaleInterval5">
            <a:extLst>
              <a:ext uri="{FF2B5EF4-FFF2-40B4-BE49-F238E27FC236}">
                <a16:creationId xmlns:a16="http://schemas.microsoft.com/office/drawing/2014/main" id="{3D7F7BAA-465E-4AF5-A0C4-0D92D79235D0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3860010" y="635506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</a:rPr>
              <a:t>May</a:t>
            </a:r>
          </a:p>
        </p:txBody>
      </p:sp>
      <p:sp>
        <p:nvSpPr>
          <p:cNvPr id="124" name="OTLSHAPE_TB_00000000000000000000000000000000_TimescaleInterval6">
            <a:extLst>
              <a:ext uri="{FF2B5EF4-FFF2-40B4-BE49-F238E27FC236}">
                <a16:creationId xmlns:a16="http://schemas.microsoft.com/office/drawing/2014/main" id="{A75CCA1D-C070-4706-95A2-890DA0196708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4527418" y="635506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</a:rPr>
              <a:t>Jun</a:t>
            </a:r>
          </a:p>
        </p:txBody>
      </p:sp>
      <p:sp>
        <p:nvSpPr>
          <p:cNvPr id="125" name="OTLSHAPE_TB_00000000000000000000000000000000_TimescaleInterval7">
            <a:extLst>
              <a:ext uri="{FF2B5EF4-FFF2-40B4-BE49-F238E27FC236}">
                <a16:creationId xmlns:a16="http://schemas.microsoft.com/office/drawing/2014/main" id="{AA1A1051-7095-40C3-9A85-55A078DCD247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5147909" y="654331"/>
            <a:ext cx="158185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</a:rPr>
              <a:t>Jul</a:t>
            </a:r>
          </a:p>
        </p:txBody>
      </p:sp>
      <p:sp>
        <p:nvSpPr>
          <p:cNvPr id="126" name="OTLSHAPE_TB_00000000000000000000000000000000_TimescaleInterval8">
            <a:extLst>
              <a:ext uri="{FF2B5EF4-FFF2-40B4-BE49-F238E27FC236}">
                <a16:creationId xmlns:a16="http://schemas.microsoft.com/office/drawing/2014/main" id="{2960872B-DB74-4569-9D26-93D49792776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5813027" y="652473"/>
            <a:ext cx="24205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</a:rPr>
              <a:t>Aug</a:t>
            </a:r>
          </a:p>
        </p:txBody>
      </p:sp>
      <p:sp>
        <p:nvSpPr>
          <p:cNvPr id="127" name="OTLSHAPE_TB_00000000000000000000000000000000_TimescaleInterval9">
            <a:extLst>
              <a:ext uri="{FF2B5EF4-FFF2-40B4-BE49-F238E27FC236}">
                <a16:creationId xmlns:a16="http://schemas.microsoft.com/office/drawing/2014/main" id="{64B3D2EC-899D-4D2A-AAC4-58AA62A7553A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546264" y="635506"/>
            <a:ext cx="227626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</a:rPr>
              <a:t>Sep</a:t>
            </a:r>
          </a:p>
        </p:txBody>
      </p:sp>
      <p:sp>
        <p:nvSpPr>
          <p:cNvPr id="128" name="OTLSHAPE_TB_00000000000000000000000000000000_TimescaleInterval10">
            <a:extLst>
              <a:ext uri="{FF2B5EF4-FFF2-40B4-BE49-F238E27FC236}">
                <a16:creationId xmlns:a16="http://schemas.microsoft.com/office/drawing/2014/main" id="{32001755-7F21-40FF-B973-4273F4BADBE6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7197637" y="644266"/>
            <a:ext cx="21114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</a:rPr>
              <a:t>Oct</a:t>
            </a:r>
          </a:p>
        </p:txBody>
      </p:sp>
      <p:sp>
        <p:nvSpPr>
          <p:cNvPr id="129" name="OTLSHAPE_TB_00000000000000000000000000000000_TimescaleInterval11">
            <a:extLst>
              <a:ext uri="{FF2B5EF4-FFF2-40B4-BE49-F238E27FC236}">
                <a16:creationId xmlns:a16="http://schemas.microsoft.com/office/drawing/2014/main" id="{22E57C85-2100-4B94-83B3-3AC8C6A092D6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7819996" y="651462"/>
            <a:ext cx="24936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</a:rPr>
              <a:t>Nov</a:t>
            </a:r>
          </a:p>
        </p:txBody>
      </p:sp>
      <p:sp>
        <p:nvSpPr>
          <p:cNvPr id="130" name="OTLSHAPE_TB_00000000000000000000000000000000_TimescaleInterval12">
            <a:extLst>
              <a:ext uri="{FF2B5EF4-FFF2-40B4-BE49-F238E27FC236}">
                <a16:creationId xmlns:a16="http://schemas.microsoft.com/office/drawing/2014/main" id="{2C817537-95B9-465C-BBAB-6F21E2EA8C4C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8485238" y="651462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</a:rPr>
              <a:t>Dec</a:t>
            </a:r>
          </a:p>
        </p:txBody>
      </p:sp>
      <p:sp>
        <p:nvSpPr>
          <p:cNvPr id="131" name="OTLSHAPE_TB_00000000000000000000000000000000_ScaleMarking1">
            <a:extLst>
              <a:ext uri="{FF2B5EF4-FFF2-40B4-BE49-F238E27FC236}">
                <a16:creationId xmlns:a16="http://schemas.microsoft.com/office/drawing/2014/main" id="{B392BF51-A84B-433D-97A3-8D83678EFF59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844525" y="651462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dk2"/>
                </a:solidFill>
              </a:rPr>
              <a:t>2022</a:t>
            </a:r>
          </a:p>
        </p:txBody>
      </p:sp>
      <p:sp>
        <p:nvSpPr>
          <p:cNvPr id="132" name="OTLSHAPE_M_ad52e739797946d7bd463b006c06394d_Title">
            <a:extLst>
              <a:ext uri="{FF2B5EF4-FFF2-40B4-BE49-F238E27FC236}">
                <a16:creationId xmlns:a16="http://schemas.microsoft.com/office/drawing/2014/main" id="{93676AE6-1626-48E1-9138-77A2EBB8A5F2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2149951" y="385915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Executive Review</a:t>
            </a:r>
          </a:p>
        </p:txBody>
      </p:sp>
      <p:sp>
        <p:nvSpPr>
          <p:cNvPr id="133" name="OTLSHAPE_M_4a076ebd25c146989ebf5900a5b4447e_Shape">
            <a:extLst>
              <a:ext uri="{FF2B5EF4-FFF2-40B4-BE49-F238E27FC236}">
                <a16:creationId xmlns:a16="http://schemas.microsoft.com/office/drawing/2014/main" id="{5F423FEA-9357-4576-AA11-87352D67553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257978" y="529257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4" name="OTLSHAPE_M_ad52e739797946d7bd463b006c06394d_Title">
            <a:extLst>
              <a:ext uri="{FF2B5EF4-FFF2-40B4-BE49-F238E27FC236}">
                <a16:creationId xmlns:a16="http://schemas.microsoft.com/office/drawing/2014/main" id="{5BEAB657-E1EC-443F-8ECF-2EB318CFE4F3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2858935" y="260450"/>
            <a:ext cx="988399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Executive </a:t>
            </a:r>
            <a:r>
              <a:rPr lang="en-US" sz="800" b="1" spc="-10" dirty="0" err="1">
                <a:solidFill>
                  <a:prstClr val="black"/>
                </a:solidFill>
              </a:rPr>
              <a:t>Entscheidung</a:t>
            </a:r>
            <a:endParaRPr lang="en-US" sz="800" b="1" spc="-10" dirty="0">
              <a:solidFill>
                <a:prstClr val="black"/>
              </a:solidFill>
            </a:endParaRPr>
          </a:p>
        </p:txBody>
      </p:sp>
      <p:sp>
        <p:nvSpPr>
          <p:cNvPr id="135" name="OTLSHAPE_M_4a076ebd25c146989ebf5900a5b4447e_Shape">
            <a:extLst>
              <a:ext uri="{FF2B5EF4-FFF2-40B4-BE49-F238E27FC236}">
                <a16:creationId xmlns:a16="http://schemas.microsoft.com/office/drawing/2014/main" id="{3F4C9C1C-900D-4572-90A1-8616413D559A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342226" y="530852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6" name="OTLSHAPE_M_ad52e739797946d7bd463b006c06394d_Title">
            <a:extLst>
              <a:ext uri="{FF2B5EF4-FFF2-40B4-BE49-F238E27FC236}">
                <a16:creationId xmlns:a16="http://schemas.microsoft.com/office/drawing/2014/main" id="{E7DBD9CE-9990-42BC-BEBF-0A2E24E0C18F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4917704" y="379656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Beta Release</a:t>
            </a:r>
          </a:p>
        </p:txBody>
      </p:sp>
      <p:sp>
        <p:nvSpPr>
          <p:cNvPr id="137" name="OTLSHAPE_M_ad52e739797946d7bd463b006c06394d_Title">
            <a:extLst>
              <a:ext uri="{FF2B5EF4-FFF2-40B4-BE49-F238E27FC236}">
                <a16:creationId xmlns:a16="http://schemas.microsoft.com/office/drawing/2014/main" id="{70C6E0AD-A837-4901-8039-531836AAA06D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8191672" y="380811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 err="1">
                <a:solidFill>
                  <a:prstClr val="black"/>
                </a:solidFill>
              </a:rPr>
              <a:t>Finaler</a:t>
            </a:r>
            <a:r>
              <a:rPr lang="en-US" sz="800" b="1" spc="-10" dirty="0">
                <a:solidFill>
                  <a:prstClr val="black"/>
                </a:solidFill>
              </a:rPr>
              <a:t> Release</a:t>
            </a:r>
          </a:p>
        </p:txBody>
      </p:sp>
      <p:sp>
        <p:nvSpPr>
          <p:cNvPr id="138" name="OTLSHAPE_M_ad52e739797946d7bd463b006c06394d_Title">
            <a:extLst>
              <a:ext uri="{FF2B5EF4-FFF2-40B4-BE49-F238E27FC236}">
                <a16:creationId xmlns:a16="http://schemas.microsoft.com/office/drawing/2014/main" id="{09DE6E81-0D08-4A9E-8EBD-3819864596D8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703437" y="389528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 err="1">
                <a:solidFill>
                  <a:prstClr val="black"/>
                </a:solidFill>
              </a:rPr>
              <a:t>Optimierung</a:t>
            </a:r>
            <a:endParaRPr lang="en-US" sz="800" b="1" spc="-10" dirty="0">
              <a:solidFill>
                <a:prstClr val="black"/>
              </a:solidFill>
            </a:endParaRPr>
          </a:p>
        </p:txBody>
      </p:sp>
      <p:sp>
        <p:nvSpPr>
          <p:cNvPr id="139" name="OTLSHAPE_M_ad52e739797946d7bd463b006c06394d_Title">
            <a:extLst>
              <a:ext uri="{FF2B5EF4-FFF2-40B4-BE49-F238E27FC236}">
                <a16:creationId xmlns:a16="http://schemas.microsoft.com/office/drawing/2014/main" id="{82C1829F-91FC-46AA-AA73-203E24E04AA1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745215" y="1903707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 err="1">
                <a:solidFill>
                  <a:prstClr val="black"/>
                </a:solidFill>
              </a:rPr>
              <a:t>Testung</a:t>
            </a:r>
            <a:endParaRPr lang="en-US" sz="800" b="1" spc="-10" dirty="0">
              <a:solidFill>
                <a:prstClr val="black"/>
              </a:solidFill>
            </a:endParaRPr>
          </a:p>
        </p:txBody>
      </p:sp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9000113F-790C-43E2-A3B1-B694019FA7CA}"/>
              </a:ext>
            </a:extLst>
          </p:cNvPr>
          <p:cNvGrpSpPr/>
          <p:nvPr/>
        </p:nvGrpSpPr>
        <p:grpSpPr>
          <a:xfrm>
            <a:off x="4620945" y="2301661"/>
            <a:ext cx="1395458" cy="167335"/>
            <a:chOff x="1322377" y="2230692"/>
            <a:chExt cx="1585912" cy="17051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2" name="OTLSHAPE_SLT_1f3ecdb523214d1c858ab8fb12392a13_Shape">
              <a:extLst>
                <a:ext uri="{FF2B5EF4-FFF2-40B4-BE49-F238E27FC236}">
                  <a16:creationId xmlns:a16="http://schemas.microsoft.com/office/drawing/2014/main" id="{2A7C2320-9A5B-45B5-8F43-A9A1AC377DA1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143" name="OTLSHAPE_SLT_1f3ecdb523214d1c858ab8fb12392a13_Title">
              <a:extLst>
                <a:ext uri="{FF2B5EF4-FFF2-40B4-BE49-F238E27FC236}">
                  <a16:creationId xmlns:a16="http://schemas.microsoft.com/office/drawing/2014/main" id="{7F7C6933-8916-44B0-B7FC-0060C0B0C278}"/>
                </a:ext>
              </a:extLst>
            </p:cNvPr>
            <p:cNvSpPr txBox="1"/>
            <p:nvPr>
              <p:custDataLst>
                <p:tags r:id="rId60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Integration II</a:t>
              </a:r>
            </a:p>
          </p:txBody>
        </p:sp>
      </p:grpSp>
      <p:grpSp>
        <p:nvGrpSpPr>
          <p:cNvPr id="144" name="Gruppieren 143">
            <a:extLst>
              <a:ext uri="{FF2B5EF4-FFF2-40B4-BE49-F238E27FC236}">
                <a16:creationId xmlns:a16="http://schemas.microsoft.com/office/drawing/2014/main" id="{F7456DF6-832E-4750-B945-DD7FA55E90BC}"/>
              </a:ext>
            </a:extLst>
          </p:cNvPr>
          <p:cNvGrpSpPr/>
          <p:nvPr/>
        </p:nvGrpSpPr>
        <p:grpSpPr>
          <a:xfrm>
            <a:off x="6078072" y="2295075"/>
            <a:ext cx="1395458" cy="167335"/>
            <a:chOff x="1322377" y="2230692"/>
            <a:chExt cx="1585912" cy="17051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5" name="OTLSHAPE_SLT_1f3ecdb523214d1c858ab8fb12392a13_Shape">
              <a:extLst>
                <a:ext uri="{FF2B5EF4-FFF2-40B4-BE49-F238E27FC236}">
                  <a16:creationId xmlns:a16="http://schemas.microsoft.com/office/drawing/2014/main" id="{685127EE-C934-4DEB-8526-B1A146153C53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146" name="OTLSHAPE_SLT_1f3ecdb523214d1c858ab8fb12392a13_Title">
              <a:extLst>
                <a:ext uri="{FF2B5EF4-FFF2-40B4-BE49-F238E27FC236}">
                  <a16:creationId xmlns:a16="http://schemas.microsoft.com/office/drawing/2014/main" id="{FF92D5FF-0459-433A-9A39-9FCE2B73639A}"/>
                </a:ext>
              </a:extLst>
            </p:cNvPr>
            <p:cNvSpPr txBox="1"/>
            <p:nvPr>
              <p:custDataLst>
                <p:tags r:id="rId58"/>
              </p:custDataLst>
            </p:nvPr>
          </p:nvSpPr>
          <p:spPr>
            <a:xfrm>
              <a:off x="1602290" y="2243230"/>
              <a:ext cx="1104697" cy="15449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Integration III</a:t>
              </a:r>
            </a:p>
          </p:txBody>
        </p:sp>
      </p:grpSp>
      <p:sp>
        <p:nvSpPr>
          <p:cNvPr id="147" name="OTLSHAPE_SLA_0723a534b8b04d848ad49d960b833b9c_Shape">
            <a:extLst>
              <a:ext uri="{FF2B5EF4-FFF2-40B4-BE49-F238E27FC236}">
                <a16:creationId xmlns:a16="http://schemas.microsoft.com/office/drawing/2014/main" id="{12DCECDE-E340-4EFE-A7BE-A6830B962E0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488890" y="2018870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M_ad52e739797946d7bd463b006c06394d_Title">
            <a:extLst>
              <a:ext uri="{FF2B5EF4-FFF2-40B4-BE49-F238E27FC236}">
                <a16:creationId xmlns:a16="http://schemas.microsoft.com/office/drawing/2014/main" id="{0424896F-C193-41F0-8613-DE33EFCA0D62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4138215" y="1896963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Monitoring</a:t>
            </a:r>
          </a:p>
        </p:txBody>
      </p:sp>
      <p:sp>
        <p:nvSpPr>
          <p:cNvPr id="149" name="OTLSHAPE_M_ad52e739797946d7bd463b006c06394d_Title">
            <a:extLst>
              <a:ext uri="{FF2B5EF4-FFF2-40B4-BE49-F238E27FC236}">
                <a16:creationId xmlns:a16="http://schemas.microsoft.com/office/drawing/2014/main" id="{E22D5DD1-B667-474A-9DF1-6106A4E29C1C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5561919" y="1907436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Sync</a:t>
            </a:r>
          </a:p>
        </p:txBody>
      </p:sp>
      <p:sp>
        <p:nvSpPr>
          <p:cNvPr id="150" name="OTLSHAPE_SLA_0723a534b8b04d848ad49d960b833b9c_Shape">
            <a:extLst>
              <a:ext uri="{FF2B5EF4-FFF2-40B4-BE49-F238E27FC236}">
                <a16:creationId xmlns:a16="http://schemas.microsoft.com/office/drawing/2014/main" id="{D57BF666-C030-474E-B8C5-47A72B077E6E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371666" y="2015091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M_ad52e739797946d7bd463b006c06394d_Title">
            <a:extLst>
              <a:ext uri="{FF2B5EF4-FFF2-40B4-BE49-F238E27FC236}">
                <a16:creationId xmlns:a16="http://schemas.microsoft.com/office/drawing/2014/main" id="{39790E89-E9A4-439E-B292-8487B08B87A0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953196" y="1910492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Release Version</a:t>
            </a:r>
          </a:p>
        </p:txBody>
      </p:sp>
      <p:grpSp>
        <p:nvGrpSpPr>
          <p:cNvPr id="156" name="Gruppieren 155">
            <a:extLst>
              <a:ext uri="{FF2B5EF4-FFF2-40B4-BE49-F238E27FC236}">
                <a16:creationId xmlns:a16="http://schemas.microsoft.com/office/drawing/2014/main" id="{462DDC7B-64B4-463E-BF14-11DD180A80E4}"/>
              </a:ext>
            </a:extLst>
          </p:cNvPr>
          <p:cNvGrpSpPr/>
          <p:nvPr/>
        </p:nvGrpSpPr>
        <p:grpSpPr>
          <a:xfrm>
            <a:off x="3790849" y="2900043"/>
            <a:ext cx="1226215" cy="168978"/>
            <a:chOff x="1322376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157" name="OTLSHAPE_SLT_1f3ecdb523214d1c858ab8fb12392a13_Shape">
              <a:extLst>
                <a:ext uri="{FF2B5EF4-FFF2-40B4-BE49-F238E27FC236}">
                  <a16:creationId xmlns:a16="http://schemas.microsoft.com/office/drawing/2014/main" id="{A0682FB4-A427-42A0-89F5-2CC33492740F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58" name="OTLSHAPE_SLT_1f3ecdb523214d1c858ab8fb12392a13_Title">
              <a:extLst>
                <a:ext uri="{FF2B5EF4-FFF2-40B4-BE49-F238E27FC236}">
                  <a16:creationId xmlns:a16="http://schemas.microsoft.com/office/drawing/2014/main" id="{C626B66D-8886-4FDC-9463-95753DE6EDCC}"/>
                </a:ext>
              </a:extLst>
            </p:cNvPr>
            <p:cNvSpPr txBox="1"/>
            <p:nvPr>
              <p:custDataLst>
                <p:tags r:id="rId56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Alpha</a:t>
              </a:r>
            </a:p>
          </p:txBody>
        </p:sp>
      </p:grpSp>
      <p:grpSp>
        <p:nvGrpSpPr>
          <p:cNvPr id="159" name="Gruppieren 158">
            <a:extLst>
              <a:ext uri="{FF2B5EF4-FFF2-40B4-BE49-F238E27FC236}">
                <a16:creationId xmlns:a16="http://schemas.microsoft.com/office/drawing/2014/main" id="{78D552F0-0C89-46E9-B615-D653F0AADB05}"/>
              </a:ext>
            </a:extLst>
          </p:cNvPr>
          <p:cNvGrpSpPr/>
          <p:nvPr/>
        </p:nvGrpSpPr>
        <p:grpSpPr>
          <a:xfrm>
            <a:off x="6890841" y="3556931"/>
            <a:ext cx="1829611" cy="173796"/>
            <a:chOff x="1322376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160" name="OTLSHAPE_SLT_1f3ecdb523214d1c858ab8fb12392a13_Shape">
              <a:extLst>
                <a:ext uri="{FF2B5EF4-FFF2-40B4-BE49-F238E27FC236}">
                  <a16:creationId xmlns:a16="http://schemas.microsoft.com/office/drawing/2014/main" id="{89B7CD97-4E60-4528-82AD-E01CA2D4224F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61" name="OTLSHAPE_SLT_1f3ecdb523214d1c858ab8fb12392a13_Title">
              <a:extLst>
                <a:ext uri="{FF2B5EF4-FFF2-40B4-BE49-F238E27FC236}">
                  <a16:creationId xmlns:a16="http://schemas.microsoft.com/office/drawing/2014/main" id="{31D51B09-6B5A-4A91-9660-F968215B8607}"/>
                </a:ext>
              </a:extLst>
            </p:cNvPr>
            <p:cNvSpPr txBox="1"/>
            <p:nvPr>
              <p:custDataLst>
                <p:tags r:id="rId54"/>
              </p:custDataLst>
            </p:nvPr>
          </p:nvSpPr>
          <p:spPr>
            <a:xfrm>
              <a:off x="1722603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Entwicklung</a:t>
              </a:r>
              <a:r>
                <a:rPr lang="en-US" sz="1000" dirty="0"/>
                <a:t> Phase III</a:t>
              </a:r>
            </a:p>
          </p:txBody>
        </p:sp>
      </p:grpSp>
      <p:sp>
        <p:nvSpPr>
          <p:cNvPr id="162" name="OTLSHAPE_SLA_73609d6e8c64405eaf9a111900945daa_Shape">
            <a:extLst>
              <a:ext uri="{FF2B5EF4-FFF2-40B4-BE49-F238E27FC236}">
                <a16:creationId xmlns:a16="http://schemas.microsoft.com/office/drawing/2014/main" id="{B221FF41-6F02-4DB3-865E-E2AC267BD6A8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5333319" y="4046836"/>
            <a:ext cx="228600" cy="254000"/>
          </a:xfrm>
          <a:prstGeom prst="star8">
            <a:avLst/>
          </a:prstGeom>
          <a:solidFill>
            <a:schemeClr val="accent6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M_ad52e739797946d7bd463b006c06394d_Title">
            <a:extLst>
              <a:ext uri="{FF2B5EF4-FFF2-40B4-BE49-F238E27FC236}">
                <a16:creationId xmlns:a16="http://schemas.microsoft.com/office/drawing/2014/main" id="{5B130A33-CB0A-4601-8DEA-7FC7BE5B646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910480" y="3907451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Beta Launch</a:t>
            </a:r>
          </a:p>
        </p:txBody>
      </p:sp>
      <p:sp>
        <p:nvSpPr>
          <p:cNvPr id="164" name="OTLSHAPE_SLA_73609d6e8c64405eaf9a111900945daa_Shape">
            <a:extLst>
              <a:ext uri="{FF2B5EF4-FFF2-40B4-BE49-F238E27FC236}">
                <a16:creationId xmlns:a16="http://schemas.microsoft.com/office/drawing/2014/main" id="{89742AE6-105A-4AD9-8DF9-A75282E3C399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6012913" y="4061102"/>
            <a:ext cx="228600" cy="254000"/>
          </a:xfrm>
          <a:prstGeom prst="star8">
            <a:avLst/>
          </a:prstGeom>
          <a:solidFill>
            <a:schemeClr val="accent6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OTLSHAPE_M_ad52e739797946d7bd463b006c06394d_Title">
            <a:extLst>
              <a:ext uri="{FF2B5EF4-FFF2-40B4-BE49-F238E27FC236}">
                <a16:creationId xmlns:a16="http://schemas.microsoft.com/office/drawing/2014/main" id="{DA3326CA-E8ED-4E5D-955D-9860E52A03AF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642152" y="3907451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 err="1">
                <a:solidFill>
                  <a:prstClr val="black"/>
                </a:solidFill>
              </a:rPr>
              <a:t>Pressemitteilung</a:t>
            </a:r>
            <a:endParaRPr lang="en-US" sz="800" b="1" spc="-10" dirty="0">
              <a:solidFill>
                <a:prstClr val="black"/>
              </a:solidFill>
            </a:endParaRPr>
          </a:p>
        </p:txBody>
      </p:sp>
      <p:sp>
        <p:nvSpPr>
          <p:cNvPr id="166" name="OTLSHAPE_SLA_73609d6e8c64405eaf9a111900945daa_Shape">
            <a:extLst>
              <a:ext uri="{FF2B5EF4-FFF2-40B4-BE49-F238E27FC236}">
                <a16:creationId xmlns:a16="http://schemas.microsoft.com/office/drawing/2014/main" id="{CC4ABCBE-174B-4DE0-86D9-6F85DF23D486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8608182" y="4017932"/>
            <a:ext cx="228600" cy="254000"/>
          </a:xfrm>
          <a:prstGeom prst="star8">
            <a:avLst/>
          </a:prstGeom>
          <a:solidFill>
            <a:schemeClr val="accent6">
              <a:lumMod val="2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M_ad52e739797946d7bd463b006c06394d_Title">
            <a:extLst>
              <a:ext uri="{FF2B5EF4-FFF2-40B4-BE49-F238E27FC236}">
                <a16:creationId xmlns:a16="http://schemas.microsoft.com/office/drawing/2014/main" id="{1C572CF8-281D-49EF-9B8D-CB5307CD932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7760684" y="3956271"/>
            <a:ext cx="988399" cy="3693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Launch Event</a:t>
            </a:r>
          </a:p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Review </a:t>
            </a:r>
            <a:r>
              <a:rPr lang="en-US" sz="800" b="1" spc="-10" dirty="0" err="1">
                <a:solidFill>
                  <a:prstClr val="black"/>
                </a:solidFill>
              </a:rPr>
              <a:t>Analyse</a:t>
            </a:r>
            <a:endParaRPr lang="en-US" sz="800" b="1" spc="-10" dirty="0">
              <a:solidFill>
                <a:prstClr val="black"/>
              </a:solidFill>
            </a:endParaRPr>
          </a:p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Website Live</a:t>
            </a:r>
          </a:p>
        </p:txBody>
      </p:sp>
    </p:spTree>
    <p:extLst>
      <p:ext uri="{BB962C8B-B14F-4D97-AF65-F5344CB8AC3E}">
        <p14:creationId xmlns:p14="http://schemas.microsoft.com/office/powerpoint/2010/main" val="179829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870" y="-221121"/>
            <a:ext cx="7886700" cy="781800"/>
          </a:xfrm>
        </p:spPr>
        <p:txBody>
          <a:bodyPr>
            <a:normAutofit/>
          </a:bodyPr>
          <a:lstStyle/>
          <a:p>
            <a:r>
              <a:rPr lang="de-DE" sz="1800" dirty="0" err="1"/>
              <a:t>Bereichsroadmap</a:t>
            </a:r>
            <a:r>
              <a:rPr lang="de-DE" sz="1800" dirty="0"/>
              <a:t> [Bereich] </a:t>
            </a:r>
          </a:p>
        </p:txBody>
      </p:sp>
      <p:grpSp>
        <p:nvGrpSpPr>
          <p:cNvPr id="228" name="Gruppieren 227">
            <a:extLst>
              <a:ext uri="{FF2B5EF4-FFF2-40B4-BE49-F238E27FC236}">
                <a16:creationId xmlns:a16="http://schemas.microsoft.com/office/drawing/2014/main" id="{6B7638BF-B649-4FBE-9252-0E21D9B9E838}"/>
              </a:ext>
            </a:extLst>
          </p:cNvPr>
          <p:cNvGrpSpPr/>
          <p:nvPr/>
        </p:nvGrpSpPr>
        <p:grpSpPr>
          <a:xfrm>
            <a:off x="119903" y="832493"/>
            <a:ext cx="8650386" cy="3541544"/>
            <a:chOff x="119901" y="731025"/>
            <a:chExt cx="8650386" cy="3541544"/>
          </a:xfrm>
        </p:grpSpPr>
        <p:grpSp>
          <p:nvGrpSpPr>
            <p:cNvPr id="224" name="Gruppieren 223">
              <a:extLst>
                <a:ext uri="{FF2B5EF4-FFF2-40B4-BE49-F238E27FC236}">
                  <a16:creationId xmlns:a16="http://schemas.microsoft.com/office/drawing/2014/main" id="{058EB014-DE2D-47A8-B9CD-84C83B83D63B}"/>
                </a:ext>
              </a:extLst>
            </p:cNvPr>
            <p:cNvGrpSpPr/>
            <p:nvPr/>
          </p:nvGrpSpPr>
          <p:grpSpPr>
            <a:xfrm>
              <a:off x="144721" y="731025"/>
              <a:ext cx="8625566" cy="830919"/>
              <a:chOff x="144721" y="731025"/>
              <a:chExt cx="8625566" cy="830919"/>
            </a:xfrm>
          </p:grpSpPr>
          <p:sp>
            <p:nvSpPr>
              <p:cNvPr id="118" name="OTLSHAPE_SL_9cf0b9a3b4064869b9ae748fb5efbb51_BackgroundRectangle">
                <a:extLst>
                  <a:ext uri="{FF2B5EF4-FFF2-40B4-BE49-F238E27FC236}">
                    <a16:creationId xmlns:a16="http://schemas.microsoft.com/office/drawing/2014/main" id="{61D61D09-ACCE-4255-8A16-782F365F450D}"/>
                  </a:ext>
                </a:extLst>
              </p:cNvPr>
              <p:cNvSpPr/>
              <p:nvPr>
                <p:custDataLst>
                  <p:tags r:id="rId58"/>
                </p:custDataLst>
              </p:nvPr>
            </p:nvSpPr>
            <p:spPr>
              <a:xfrm>
                <a:off x="144721" y="735287"/>
                <a:ext cx="8625566" cy="80590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0" name="OTLSHAPE_SL_9cf0b9a3b4064869b9ae748fb5efbb51_HeaderRectangle">
                <a:extLst>
                  <a:ext uri="{FF2B5EF4-FFF2-40B4-BE49-F238E27FC236}">
                    <a16:creationId xmlns:a16="http://schemas.microsoft.com/office/drawing/2014/main" id="{44A267DC-EE5C-4AD9-BBB3-87E048BD6A72}"/>
                  </a:ext>
                </a:extLst>
              </p:cNvPr>
              <p:cNvSpPr/>
              <p:nvPr>
                <p:custDataLst>
                  <p:tags r:id="rId59"/>
                </p:custDataLst>
              </p:nvPr>
            </p:nvSpPr>
            <p:spPr>
              <a:xfrm>
                <a:off x="144721" y="731025"/>
                <a:ext cx="1104900" cy="83091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1" name="OTLSHAPE_SL_9cf0b9a3b4064869b9ae748fb5efbb51_Header">
                <a:extLst>
                  <a:ext uri="{FF2B5EF4-FFF2-40B4-BE49-F238E27FC236}">
                    <a16:creationId xmlns:a16="http://schemas.microsoft.com/office/drawing/2014/main" id="{B07E72E7-10F7-4A04-95EA-F33AC368AB3A}"/>
                  </a:ext>
                </a:extLst>
              </p:cNvPr>
              <p:cNvSpPr txBox="1"/>
              <p:nvPr>
                <p:custDataLst>
                  <p:tags r:id="rId60"/>
                </p:custDataLst>
              </p:nvPr>
            </p:nvSpPr>
            <p:spPr>
              <a:xfrm>
                <a:off x="168575" y="1057718"/>
                <a:ext cx="1104900" cy="1860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 err="1">
                    <a:ln>
                      <a:noFill/>
                    </a:ln>
                    <a:effectLst/>
                    <a:uLnTx/>
                    <a:uFillTx/>
                    <a:ea typeface="+mn-ea"/>
                    <a:cs typeface="+mn-cs"/>
                  </a:rPr>
                  <a:t>Strategie</a:t>
                </a:r>
                <a:endParaRPr kumimoji="0" lang="en-US" sz="12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grpSp>
          <p:nvGrpSpPr>
            <p:cNvPr id="225" name="Gruppieren 224">
              <a:extLst>
                <a:ext uri="{FF2B5EF4-FFF2-40B4-BE49-F238E27FC236}">
                  <a16:creationId xmlns:a16="http://schemas.microsoft.com/office/drawing/2014/main" id="{740C6137-80D6-4464-9071-22D3ABD4AEE7}"/>
                </a:ext>
              </a:extLst>
            </p:cNvPr>
            <p:cNvGrpSpPr/>
            <p:nvPr/>
          </p:nvGrpSpPr>
          <p:grpSpPr>
            <a:xfrm>
              <a:off x="119903" y="1606906"/>
              <a:ext cx="8650384" cy="1112326"/>
              <a:chOff x="119903" y="1614972"/>
              <a:chExt cx="8650384" cy="1112326"/>
            </a:xfrm>
          </p:grpSpPr>
          <p:sp>
            <p:nvSpPr>
              <p:cNvPr id="115" name="OTLSHAPE_SL_089d7eb988274527948a1ef4646e8746_BackgroundRectangle">
                <a:extLst>
                  <a:ext uri="{FF2B5EF4-FFF2-40B4-BE49-F238E27FC236}">
                    <a16:creationId xmlns:a16="http://schemas.microsoft.com/office/drawing/2014/main" id="{1835B64F-B3F9-4E1B-A141-6C2BFBF73F36}"/>
                  </a:ext>
                </a:extLst>
              </p:cNvPr>
              <p:cNvSpPr/>
              <p:nvPr>
                <p:custDataLst>
                  <p:tags r:id="rId55"/>
                </p:custDataLst>
              </p:nvPr>
            </p:nvSpPr>
            <p:spPr>
              <a:xfrm>
                <a:off x="139157" y="1616917"/>
                <a:ext cx="8631130" cy="1101273"/>
              </a:xfrm>
              <a:prstGeom prst="rect">
                <a:avLst/>
              </a:prstGeom>
              <a:solidFill>
                <a:schemeClr val="accent2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1" name="OTLSHAPE_SL_089d7eb988274527948a1ef4646e8746_HeaderRectangle">
                <a:extLst>
                  <a:ext uri="{FF2B5EF4-FFF2-40B4-BE49-F238E27FC236}">
                    <a16:creationId xmlns:a16="http://schemas.microsoft.com/office/drawing/2014/main" id="{162D5A84-239C-4876-803A-C9E9144741E2}"/>
                  </a:ext>
                </a:extLst>
              </p:cNvPr>
              <p:cNvSpPr/>
              <p:nvPr>
                <p:custDataLst>
                  <p:tags r:id="rId56"/>
                </p:custDataLst>
              </p:nvPr>
            </p:nvSpPr>
            <p:spPr>
              <a:xfrm>
                <a:off x="144721" y="1614972"/>
                <a:ext cx="1104900" cy="111232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2" name="OTLSHAPE_SL_089d7eb988274527948a1ef4646e8746_Header">
                <a:extLst>
                  <a:ext uri="{FF2B5EF4-FFF2-40B4-BE49-F238E27FC236}">
                    <a16:creationId xmlns:a16="http://schemas.microsoft.com/office/drawing/2014/main" id="{9C024FAA-5460-4EC7-B8BE-ED5395BC0B5A}"/>
                  </a:ext>
                </a:extLst>
              </p:cNvPr>
              <p:cNvSpPr txBox="1"/>
              <p:nvPr>
                <p:custDataLst>
                  <p:tags r:id="rId57"/>
                </p:custDataLst>
              </p:nvPr>
            </p:nvSpPr>
            <p:spPr>
              <a:xfrm>
                <a:off x="119903" y="2064549"/>
                <a:ext cx="1104900" cy="1860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 err="1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Organisation</a:t>
                </a:r>
                <a:endParaRPr kumimoji="0" lang="en-US" sz="1200" b="1" i="0" u="none" strike="noStrike" kern="1200" cap="none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grpSp>
          <p:nvGrpSpPr>
            <p:cNvPr id="227" name="Gruppieren 226">
              <a:extLst>
                <a:ext uri="{FF2B5EF4-FFF2-40B4-BE49-F238E27FC236}">
                  <a16:creationId xmlns:a16="http://schemas.microsoft.com/office/drawing/2014/main" id="{C6BE78AC-0284-4854-9B3F-457DC20A9682}"/>
                </a:ext>
              </a:extLst>
            </p:cNvPr>
            <p:cNvGrpSpPr/>
            <p:nvPr/>
          </p:nvGrpSpPr>
          <p:grpSpPr>
            <a:xfrm>
              <a:off x="119901" y="3715001"/>
              <a:ext cx="8650384" cy="557568"/>
              <a:chOff x="119903" y="3737216"/>
              <a:chExt cx="8650384" cy="557568"/>
            </a:xfrm>
          </p:grpSpPr>
          <p:sp>
            <p:nvSpPr>
              <p:cNvPr id="116" name="OTLSHAPE_SL_a88f145e4d284420a2baa685af085546_BackgroundRectangle">
                <a:extLst>
                  <a:ext uri="{FF2B5EF4-FFF2-40B4-BE49-F238E27FC236}">
                    <a16:creationId xmlns:a16="http://schemas.microsoft.com/office/drawing/2014/main" id="{7925588E-51B7-4C71-9C5E-4D282515B04D}"/>
                  </a:ext>
                </a:extLst>
              </p:cNvPr>
              <p:cNvSpPr/>
              <p:nvPr>
                <p:custDataLst>
                  <p:tags r:id="rId52"/>
                </p:custDataLst>
              </p:nvPr>
            </p:nvSpPr>
            <p:spPr>
              <a:xfrm>
                <a:off x="151707" y="3740710"/>
                <a:ext cx="8618580" cy="554074"/>
              </a:xfrm>
              <a:prstGeom prst="rect">
                <a:avLst/>
              </a:prstGeom>
              <a:solidFill>
                <a:schemeClr val="accent4">
                  <a:lumMod val="50000"/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2" name="OTLSHAPE_SL_a88f145e4d284420a2baa685af085546_HeaderRectangle">
                <a:extLst>
                  <a:ext uri="{FF2B5EF4-FFF2-40B4-BE49-F238E27FC236}">
                    <a16:creationId xmlns:a16="http://schemas.microsoft.com/office/drawing/2014/main" id="{4C06AA8E-82D7-472C-9290-F9DB9C4CA186}"/>
                  </a:ext>
                </a:extLst>
              </p:cNvPr>
              <p:cNvSpPr/>
              <p:nvPr>
                <p:custDataLst>
                  <p:tags r:id="rId53"/>
                </p:custDataLst>
              </p:nvPr>
            </p:nvSpPr>
            <p:spPr>
              <a:xfrm>
                <a:off x="151707" y="3737216"/>
                <a:ext cx="1104900" cy="554074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3" name="OTLSHAPE_SL_a88f145e4d284420a2baa685af085546_Header">
                <a:extLst>
                  <a:ext uri="{FF2B5EF4-FFF2-40B4-BE49-F238E27FC236}">
                    <a16:creationId xmlns:a16="http://schemas.microsoft.com/office/drawing/2014/main" id="{F0C2CBC9-2E8D-4AE3-8CB0-5292FC4D0EB5}"/>
                  </a:ext>
                </a:extLst>
              </p:cNvPr>
              <p:cNvSpPr txBox="1"/>
              <p:nvPr>
                <p:custDataLst>
                  <p:tags r:id="rId54"/>
                </p:custDataLst>
              </p:nvPr>
            </p:nvSpPr>
            <p:spPr>
              <a:xfrm>
                <a:off x="119903" y="3828198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solidFill>
                      <a:schemeClr val="lt1"/>
                    </a:solidFill>
                  </a:rPr>
                  <a:t>Support-</a:t>
                </a:r>
                <a:r>
                  <a:rPr lang="en-US" sz="1200" b="1" dirty="0" err="1">
                    <a:solidFill>
                      <a:schemeClr val="lt1"/>
                    </a:solidFill>
                  </a:rPr>
                  <a:t>prozesse</a:t>
                </a:r>
                <a:endParaRPr kumimoji="0" lang="en-US" sz="1200" b="1" i="0" u="none" strike="noStrike" kern="1200" cap="none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grpSp>
          <p:nvGrpSpPr>
            <p:cNvPr id="226" name="Gruppieren 225">
              <a:extLst>
                <a:ext uri="{FF2B5EF4-FFF2-40B4-BE49-F238E27FC236}">
                  <a16:creationId xmlns:a16="http://schemas.microsoft.com/office/drawing/2014/main" id="{D9218E9E-FD79-4E70-8011-6A9EE3D97260}"/>
                </a:ext>
              </a:extLst>
            </p:cNvPr>
            <p:cNvGrpSpPr/>
            <p:nvPr/>
          </p:nvGrpSpPr>
          <p:grpSpPr>
            <a:xfrm>
              <a:off x="119901" y="2764194"/>
              <a:ext cx="8650386" cy="902333"/>
              <a:chOff x="119903" y="2788454"/>
              <a:chExt cx="8650386" cy="902333"/>
            </a:xfrm>
          </p:grpSpPr>
          <p:sp>
            <p:nvSpPr>
              <p:cNvPr id="117" name="OTLSHAPE_SL_ffee1e79b85943a28c39454ea880fda8_BackgroundRectangle">
                <a:extLst>
                  <a:ext uri="{FF2B5EF4-FFF2-40B4-BE49-F238E27FC236}">
                    <a16:creationId xmlns:a16="http://schemas.microsoft.com/office/drawing/2014/main" id="{AAFEBCFF-DFE8-42EC-9821-3CD60D4183AA}"/>
                  </a:ext>
                </a:extLst>
              </p:cNvPr>
              <p:cNvSpPr/>
              <p:nvPr>
                <p:custDataLst>
                  <p:tags r:id="rId49"/>
                </p:custDataLst>
              </p:nvPr>
            </p:nvSpPr>
            <p:spPr>
              <a:xfrm>
                <a:off x="139157" y="2791966"/>
                <a:ext cx="8631132" cy="898821"/>
              </a:xfrm>
              <a:prstGeom prst="rect">
                <a:avLst/>
              </a:prstGeom>
              <a:solidFill>
                <a:schemeClr val="accent4">
                  <a:lumMod val="75000"/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3" name="OTLSHAPE_SL_ffee1e79b85943a28c39454ea880fda8_HeaderRectangle">
                <a:extLst>
                  <a:ext uri="{FF2B5EF4-FFF2-40B4-BE49-F238E27FC236}">
                    <a16:creationId xmlns:a16="http://schemas.microsoft.com/office/drawing/2014/main" id="{1526B1BE-C0A1-456E-BE0D-8D2E89E3E713}"/>
                  </a:ext>
                </a:extLst>
              </p:cNvPr>
              <p:cNvSpPr/>
              <p:nvPr>
                <p:custDataLst>
                  <p:tags r:id="rId50"/>
                </p:custDataLst>
              </p:nvPr>
            </p:nvSpPr>
            <p:spPr>
              <a:xfrm>
                <a:off x="144721" y="2788454"/>
                <a:ext cx="1104900" cy="898821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4" name="OTLSHAPE_SL_ffee1e79b85943a28c39454ea880fda8_Header">
                <a:extLst>
                  <a:ext uri="{FF2B5EF4-FFF2-40B4-BE49-F238E27FC236}">
                    <a16:creationId xmlns:a16="http://schemas.microsoft.com/office/drawing/2014/main" id="{3CAACB0A-3758-4B15-AA7E-3DF1949AD7B2}"/>
                  </a:ext>
                </a:extLst>
              </p:cNvPr>
              <p:cNvSpPr txBox="1"/>
              <p:nvPr>
                <p:custDataLst>
                  <p:tags r:id="rId51"/>
                </p:custDataLst>
              </p:nvPr>
            </p:nvSpPr>
            <p:spPr>
              <a:xfrm>
                <a:off x="119903" y="3083603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 err="1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Kernprozesse</a:t>
                </a:r>
                <a:endParaRPr kumimoji="0" lang="en-US" sz="1200" b="1" i="0" u="none" strike="noStrike" kern="1200" cap="none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</p:grpSp>
      <p:sp>
        <p:nvSpPr>
          <p:cNvPr id="217" name="OTLSHAPE_SLA_ef594de3bf094f1cb93f9e7d12ee469b_Title">
            <a:extLst>
              <a:ext uri="{FF2B5EF4-FFF2-40B4-BE49-F238E27FC236}">
                <a16:creationId xmlns:a16="http://schemas.microsoft.com/office/drawing/2014/main" id="{DB089A83-5305-4FB2-8762-0457F29F381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220453" y="5207359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</a:rPr>
              <a:t>Go Live!</a:t>
            </a:r>
          </a:p>
        </p:txBody>
      </p:sp>
      <p:grpSp>
        <p:nvGrpSpPr>
          <p:cNvPr id="267" name="Gruppieren 266">
            <a:extLst>
              <a:ext uri="{FF2B5EF4-FFF2-40B4-BE49-F238E27FC236}">
                <a16:creationId xmlns:a16="http://schemas.microsoft.com/office/drawing/2014/main" id="{2BD14133-5E99-426E-851A-794FE6BD1E2F}"/>
              </a:ext>
            </a:extLst>
          </p:cNvPr>
          <p:cNvGrpSpPr/>
          <p:nvPr/>
        </p:nvGrpSpPr>
        <p:grpSpPr>
          <a:xfrm>
            <a:off x="1289711" y="932620"/>
            <a:ext cx="1821701" cy="198572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68" name="OTLSHAPE_SLT_1f3ecdb523214d1c858ab8fb12392a13_Shape">
              <a:extLst>
                <a:ext uri="{FF2B5EF4-FFF2-40B4-BE49-F238E27FC236}">
                  <a16:creationId xmlns:a16="http://schemas.microsoft.com/office/drawing/2014/main" id="{136286F6-9AA9-42EF-B3FD-55D3A11F6D87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69" name="OTLSHAPE_SLT_1f3ecdb523214d1c858ab8fb12392a13_Title">
              <a:extLst>
                <a:ext uri="{FF2B5EF4-FFF2-40B4-BE49-F238E27FC236}">
                  <a16:creationId xmlns:a16="http://schemas.microsoft.com/office/drawing/2014/main" id="{7E2BB38D-9194-45E2-9F50-2E057624BD94}"/>
                </a:ext>
              </a:extLst>
            </p:cNvPr>
            <p:cNvSpPr txBox="1"/>
            <p:nvPr>
              <p:custDataLst>
                <p:tags r:id="rId48"/>
              </p:custDataLst>
            </p:nvPr>
          </p:nvSpPr>
          <p:spPr>
            <a:xfrm>
              <a:off x="1862871" y="2260038"/>
              <a:ext cx="1844751" cy="84693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Vision / Mission</a:t>
              </a:r>
            </a:p>
          </p:txBody>
        </p:sp>
      </p:grpSp>
      <p:grpSp>
        <p:nvGrpSpPr>
          <p:cNvPr id="272" name="Gruppieren 271">
            <a:extLst>
              <a:ext uri="{FF2B5EF4-FFF2-40B4-BE49-F238E27FC236}">
                <a16:creationId xmlns:a16="http://schemas.microsoft.com/office/drawing/2014/main" id="{7D9759B2-30EF-492C-B7CD-76CC43C53B1C}"/>
              </a:ext>
            </a:extLst>
          </p:cNvPr>
          <p:cNvGrpSpPr/>
          <p:nvPr/>
        </p:nvGrpSpPr>
        <p:grpSpPr>
          <a:xfrm>
            <a:off x="1788174" y="1166834"/>
            <a:ext cx="1529993" cy="173796"/>
            <a:chOff x="1665619" y="2230855"/>
            <a:chExt cx="2539999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3" name="OTLSHAPE_SLT_1f3ecdb523214d1c858ab8fb12392a13_Shape">
              <a:extLst>
                <a:ext uri="{FF2B5EF4-FFF2-40B4-BE49-F238E27FC236}">
                  <a16:creationId xmlns:a16="http://schemas.microsoft.com/office/drawing/2014/main" id="{F63CBFAA-9E61-47E7-B238-69AC2503E805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665619" y="2230855"/>
              <a:ext cx="2539999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74" name="OTLSHAPE_SLT_1f3ecdb523214d1c858ab8fb12392a13_Title">
              <a:extLst>
                <a:ext uri="{FF2B5EF4-FFF2-40B4-BE49-F238E27FC236}">
                  <a16:creationId xmlns:a16="http://schemas.microsoft.com/office/drawing/2014/main" id="{DC79EC8E-5DDC-4DD3-8297-E95EC8F946C2}"/>
                </a:ext>
              </a:extLst>
            </p:cNvPr>
            <p:cNvSpPr txBox="1"/>
            <p:nvPr>
              <p:custDataLst>
                <p:tags r:id="rId46"/>
              </p:custDataLst>
            </p:nvPr>
          </p:nvSpPr>
          <p:spPr>
            <a:xfrm>
              <a:off x="1727250" y="2245908"/>
              <a:ext cx="2377526" cy="13174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Wettbewerbsanalyse</a:t>
              </a:r>
              <a:endParaRPr lang="en-US" sz="10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79" name="Gruppieren 278">
            <a:extLst>
              <a:ext uri="{FF2B5EF4-FFF2-40B4-BE49-F238E27FC236}">
                <a16:creationId xmlns:a16="http://schemas.microsoft.com/office/drawing/2014/main" id="{7B1E7673-6371-40AD-A3AB-FBD7C62CDF9A}"/>
              </a:ext>
            </a:extLst>
          </p:cNvPr>
          <p:cNvGrpSpPr/>
          <p:nvPr/>
        </p:nvGrpSpPr>
        <p:grpSpPr>
          <a:xfrm>
            <a:off x="3700593" y="1387364"/>
            <a:ext cx="4584665" cy="155672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81" name="OTLSHAPE_SLT_1f3ecdb523214d1c858ab8fb12392a13_Title">
              <a:extLst>
                <a:ext uri="{FF2B5EF4-FFF2-40B4-BE49-F238E27FC236}">
                  <a16:creationId xmlns:a16="http://schemas.microsoft.com/office/drawing/2014/main" id="{C209B615-8F0E-497D-A0C1-5C57C0A030D4}"/>
                </a:ext>
              </a:extLst>
            </p:cNvPr>
            <p:cNvSpPr txBox="1"/>
            <p:nvPr>
              <p:custDataLst>
                <p:tags r:id="rId43"/>
              </p:custDataLst>
            </p:nvPr>
          </p:nvSpPr>
          <p:spPr>
            <a:xfrm>
              <a:off x="2073517" y="2246381"/>
              <a:ext cx="1004786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Budget</a:t>
              </a:r>
            </a:p>
          </p:txBody>
        </p:sp>
        <p:sp>
          <p:nvSpPr>
            <p:cNvPr id="280" name="OTLSHAPE_SLT_1f3ecdb523214d1c858ab8fb12392a13_Shape">
              <a:extLst>
                <a:ext uri="{FF2B5EF4-FFF2-40B4-BE49-F238E27FC236}">
                  <a16:creationId xmlns:a16="http://schemas.microsoft.com/office/drawing/2014/main" id="{D2778AEF-8CA0-4926-8B41-63AE7A5B32DD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</p:grpSp>
      <p:cxnSp>
        <p:nvCxnSpPr>
          <p:cNvPr id="286" name="OTLSHAPE_G_00000000000000000000000000000000_ShapeBelow0">
            <a:extLst>
              <a:ext uri="{FF2B5EF4-FFF2-40B4-BE49-F238E27FC236}">
                <a16:creationId xmlns:a16="http://schemas.microsoft.com/office/drawing/2014/main" id="{90871ED7-7A42-4450-BACB-F4C075E222EC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3137755" y="613147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G_00000000000000000000000000000000_ShapeBelow0">
            <a:extLst>
              <a:ext uri="{FF2B5EF4-FFF2-40B4-BE49-F238E27FC236}">
                <a16:creationId xmlns:a16="http://schemas.microsoft.com/office/drawing/2014/main" id="{D6D4138E-1660-4C07-87FF-CC4B87A65115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5028573" y="607871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G_00000000000000000000000000000000_ShapeBelow0">
            <a:extLst>
              <a:ext uri="{FF2B5EF4-FFF2-40B4-BE49-F238E27FC236}">
                <a16:creationId xmlns:a16="http://schemas.microsoft.com/office/drawing/2014/main" id="{31C0A7AE-975C-49D5-911D-27492444A167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6907882" y="607871"/>
            <a:ext cx="0" cy="3757396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5" name="Gruppieren 274">
            <a:extLst>
              <a:ext uri="{FF2B5EF4-FFF2-40B4-BE49-F238E27FC236}">
                <a16:creationId xmlns:a16="http://schemas.microsoft.com/office/drawing/2014/main" id="{FC75D933-1898-4BE9-9DBE-76204FF57E79}"/>
              </a:ext>
            </a:extLst>
          </p:cNvPr>
          <p:cNvGrpSpPr/>
          <p:nvPr/>
        </p:nvGrpSpPr>
        <p:grpSpPr>
          <a:xfrm>
            <a:off x="2182171" y="1379600"/>
            <a:ext cx="1370627" cy="195532"/>
            <a:chOff x="1322374" y="2230693"/>
            <a:chExt cx="3540471" cy="16770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6" name="OTLSHAPE_SLT_1f3ecdb523214d1c858ab8fb12392a13_Shape">
              <a:extLst>
                <a:ext uri="{FF2B5EF4-FFF2-40B4-BE49-F238E27FC236}">
                  <a16:creationId xmlns:a16="http://schemas.microsoft.com/office/drawing/2014/main" id="{EF0AF7BF-E1DA-441D-8942-E8986DCB1C7B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322374" y="2230693"/>
              <a:ext cx="3540471" cy="16770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77" name="OTLSHAPE_SLT_1f3ecdb523214d1c858ab8fb12392a13_Title">
              <a:extLst>
                <a:ext uri="{FF2B5EF4-FFF2-40B4-BE49-F238E27FC236}">
                  <a16:creationId xmlns:a16="http://schemas.microsoft.com/office/drawing/2014/main" id="{7708F9DB-E55D-4BB5-BF4B-520DC0134D17}"/>
                </a:ext>
              </a:extLst>
            </p:cNvPr>
            <p:cNvSpPr txBox="1"/>
            <p:nvPr>
              <p:custDataLst>
                <p:tags r:id="rId42"/>
              </p:custDataLst>
            </p:nvPr>
          </p:nvSpPr>
          <p:spPr>
            <a:xfrm>
              <a:off x="1534047" y="2247426"/>
              <a:ext cx="3173357" cy="11507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Zielgruppe</a:t>
              </a:r>
              <a:endParaRPr lang="en-US" sz="10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85" name="OTLSHAPE_SLA_966ac8e38d974bfeae23890a126b2a79_Shape">
            <a:extLst>
              <a:ext uri="{FF2B5EF4-FFF2-40B4-BE49-F238E27FC236}">
                <a16:creationId xmlns:a16="http://schemas.microsoft.com/office/drawing/2014/main" id="{134CB349-CB8B-4F7E-9983-987AED66EC9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911588" y="1108709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1" name="OTLSHAPE_SLT_1f3ecdb523214d1c858ab8fb12392a13_Title">
            <a:extLst>
              <a:ext uri="{FF2B5EF4-FFF2-40B4-BE49-F238E27FC236}">
                <a16:creationId xmlns:a16="http://schemas.microsoft.com/office/drawing/2014/main" id="{C3D59BA4-0D7F-4E88-8D4A-4656ECBA2F9E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386637" y="1379004"/>
            <a:ext cx="1254631" cy="168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+mn-lt"/>
              </a:rPr>
              <a:t>Use Cases</a:t>
            </a:r>
          </a:p>
        </p:txBody>
      </p:sp>
      <p:grpSp>
        <p:nvGrpSpPr>
          <p:cNvPr id="292" name="Gruppieren 291">
            <a:extLst>
              <a:ext uri="{FF2B5EF4-FFF2-40B4-BE49-F238E27FC236}">
                <a16:creationId xmlns:a16="http://schemas.microsoft.com/office/drawing/2014/main" id="{C320047E-BF62-4344-A513-5946146FFD33}"/>
              </a:ext>
            </a:extLst>
          </p:cNvPr>
          <p:cNvGrpSpPr/>
          <p:nvPr/>
        </p:nvGrpSpPr>
        <p:grpSpPr>
          <a:xfrm>
            <a:off x="1585708" y="2097922"/>
            <a:ext cx="1529994" cy="173796"/>
            <a:chOff x="1322376" y="2230692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93" name="OTLSHAPE_SLT_1f3ecdb523214d1c858ab8fb12392a13_Shape">
              <a:extLst>
                <a:ext uri="{FF2B5EF4-FFF2-40B4-BE49-F238E27FC236}">
                  <a16:creationId xmlns:a16="http://schemas.microsoft.com/office/drawing/2014/main" id="{CBC511FB-1679-4911-8F22-2930DB81B3DD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294" name="OTLSHAPE_SLT_1f3ecdb523214d1c858ab8fb12392a13_Title">
              <a:extLst>
                <a:ext uri="{FF2B5EF4-FFF2-40B4-BE49-F238E27FC236}">
                  <a16:creationId xmlns:a16="http://schemas.microsoft.com/office/drawing/2014/main" id="{81CED81C-ECC5-44B2-B97B-65D884DC9898}"/>
                </a:ext>
              </a:extLst>
            </p:cNvPr>
            <p:cNvSpPr txBox="1"/>
            <p:nvPr>
              <p:custDataLst>
                <p:tags r:id="rId40"/>
              </p:custDataLst>
            </p:nvPr>
          </p:nvSpPr>
          <p:spPr>
            <a:xfrm>
              <a:off x="1674099" y="224417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Kostenaufstellung</a:t>
              </a:r>
              <a:endParaRPr lang="en-US" sz="1000" dirty="0"/>
            </a:p>
          </p:txBody>
        </p:sp>
      </p:grpSp>
      <p:sp>
        <p:nvSpPr>
          <p:cNvPr id="295" name="OTLSHAPE_SLA_0723a534b8b04d848ad49d960b833b9c_Shape">
            <a:extLst>
              <a:ext uri="{FF2B5EF4-FFF2-40B4-BE49-F238E27FC236}">
                <a16:creationId xmlns:a16="http://schemas.microsoft.com/office/drawing/2014/main" id="{E04FE4A2-0A9C-49B0-92DE-74A8D3A1841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108338" y="2033879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8DD2CDC8-21EB-442C-A441-0E1139F3F7C5}"/>
              </a:ext>
            </a:extLst>
          </p:cNvPr>
          <p:cNvGrpSpPr/>
          <p:nvPr/>
        </p:nvGrpSpPr>
        <p:grpSpPr>
          <a:xfrm>
            <a:off x="1745726" y="2421221"/>
            <a:ext cx="2716233" cy="150530"/>
            <a:chOff x="1322377" y="2230692"/>
            <a:chExt cx="1585912" cy="17051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00" name="OTLSHAPE_SLT_1f3ecdb523214d1c858ab8fb12392a13_Shape">
              <a:extLst>
                <a:ext uri="{FF2B5EF4-FFF2-40B4-BE49-F238E27FC236}">
                  <a16:creationId xmlns:a16="http://schemas.microsoft.com/office/drawing/2014/main" id="{A918E789-D24F-4F64-B3CE-2396C89BF3B9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01" name="OTLSHAPE_SLT_1f3ecdb523214d1c858ab8fb12392a13_Title">
              <a:extLst>
                <a:ext uri="{FF2B5EF4-FFF2-40B4-BE49-F238E27FC236}">
                  <a16:creationId xmlns:a16="http://schemas.microsoft.com/office/drawing/2014/main" id="{0E4DA527-211A-4416-80F1-FAD13F4B87C8}"/>
                </a:ext>
              </a:extLst>
            </p:cNvPr>
            <p:cNvSpPr txBox="1"/>
            <p:nvPr>
              <p:custDataLst>
                <p:tags r:id="rId38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Personalmanagement</a:t>
              </a:r>
              <a:endParaRPr lang="en-US" sz="1000" dirty="0"/>
            </a:p>
          </p:txBody>
        </p:sp>
      </p:grpSp>
      <p:grpSp>
        <p:nvGrpSpPr>
          <p:cNvPr id="312" name="Gruppieren 311">
            <a:extLst>
              <a:ext uri="{FF2B5EF4-FFF2-40B4-BE49-F238E27FC236}">
                <a16:creationId xmlns:a16="http://schemas.microsoft.com/office/drawing/2014/main" id="{3CFB67F7-C3DA-4435-BB68-1834C98BF9E1}"/>
              </a:ext>
            </a:extLst>
          </p:cNvPr>
          <p:cNvGrpSpPr/>
          <p:nvPr/>
        </p:nvGrpSpPr>
        <p:grpSpPr>
          <a:xfrm>
            <a:off x="1740070" y="2970978"/>
            <a:ext cx="1226215" cy="168978"/>
            <a:chOff x="1227547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313" name="OTLSHAPE_SLT_1f3ecdb523214d1c858ab8fb12392a13_Shape">
              <a:extLst>
                <a:ext uri="{FF2B5EF4-FFF2-40B4-BE49-F238E27FC236}">
                  <a16:creationId xmlns:a16="http://schemas.microsoft.com/office/drawing/2014/main" id="{ABB89315-39E3-4044-A714-E835A4BD32D1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4" name="OTLSHAPE_SLT_1f3ecdb523214d1c858ab8fb12392a13_Title">
              <a:extLst>
                <a:ext uri="{FF2B5EF4-FFF2-40B4-BE49-F238E27FC236}">
                  <a16:creationId xmlns:a16="http://schemas.microsoft.com/office/drawing/2014/main" id="{251061E1-DE48-4E96-91FC-D226B254C843}"/>
                </a:ext>
              </a:extLst>
            </p:cNvPr>
            <p:cNvSpPr txBox="1"/>
            <p:nvPr>
              <p:custDataLst>
                <p:tags r:id="rId36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Prozess</a:t>
              </a:r>
              <a:r>
                <a:rPr lang="en-US" sz="1000" dirty="0"/>
                <a:t> 1</a:t>
              </a:r>
            </a:p>
          </p:txBody>
        </p:sp>
      </p:grpSp>
      <p:sp>
        <p:nvSpPr>
          <p:cNvPr id="139" name="OTLSHAPE_M_ad52e739797946d7bd463b006c06394d_Title">
            <a:extLst>
              <a:ext uri="{FF2B5EF4-FFF2-40B4-BE49-F238E27FC236}">
                <a16:creationId xmlns:a16="http://schemas.microsoft.com/office/drawing/2014/main" id="{82C1829F-91FC-46AA-AA73-203E24E04AA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745215" y="1903707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 err="1">
                <a:solidFill>
                  <a:prstClr val="black"/>
                </a:solidFill>
              </a:rPr>
              <a:t>Budgetfreigabe</a:t>
            </a:r>
            <a:endParaRPr lang="en-US" sz="800" b="1" spc="-10" dirty="0">
              <a:solidFill>
                <a:prstClr val="black"/>
              </a:solidFill>
            </a:endParaRPr>
          </a:p>
        </p:txBody>
      </p:sp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9000113F-790C-43E2-A3B1-B694019FA7CA}"/>
              </a:ext>
            </a:extLst>
          </p:cNvPr>
          <p:cNvGrpSpPr/>
          <p:nvPr/>
        </p:nvGrpSpPr>
        <p:grpSpPr>
          <a:xfrm>
            <a:off x="4565413" y="2413427"/>
            <a:ext cx="3876603" cy="158323"/>
            <a:chOff x="1322377" y="2230692"/>
            <a:chExt cx="1585912" cy="17051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2" name="OTLSHAPE_SLT_1f3ecdb523214d1c858ab8fb12392a13_Shape">
              <a:extLst>
                <a:ext uri="{FF2B5EF4-FFF2-40B4-BE49-F238E27FC236}">
                  <a16:creationId xmlns:a16="http://schemas.microsoft.com/office/drawing/2014/main" id="{2A7C2320-9A5B-45B5-8F43-A9A1AC377DA1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143" name="OTLSHAPE_SLT_1f3ecdb523214d1c858ab8fb12392a13_Title">
              <a:extLst>
                <a:ext uri="{FF2B5EF4-FFF2-40B4-BE49-F238E27FC236}">
                  <a16:creationId xmlns:a16="http://schemas.microsoft.com/office/drawing/2014/main" id="{7F7C6933-8916-44B0-B7FC-0060C0B0C278}"/>
                </a:ext>
              </a:extLst>
            </p:cNvPr>
            <p:cNvSpPr txBox="1"/>
            <p:nvPr>
              <p:custDataLst>
                <p:tags r:id="rId34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Reportingstruktur</a:t>
              </a:r>
              <a:endParaRPr lang="en-US" sz="1000" dirty="0"/>
            </a:p>
          </p:txBody>
        </p:sp>
      </p:grpSp>
      <p:sp>
        <p:nvSpPr>
          <p:cNvPr id="140" name="Rechteck 139">
            <a:extLst>
              <a:ext uri="{FF2B5EF4-FFF2-40B4-BE49-F238E27FC236}">
                <a16:creationId xmlns:a16="http://schemas.microsoft.com/office/drawing/2014/main" id="{A2575707-F5CE-4FF0-9FE9-A659583F01C3}"/>
              </a:ext>
            </a:extLst>
          </p:cNvPr>
          <p:cNvSpPr/>
          <p:nvPr/>
        </p:nvSpPr>
        <p:spPr>
          <a:xfrm>
            <a:off x="1289711" y="542363"/>
            <a:ext cx="1821701" cy="272328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CF15E5C7-94A3-4394-9909-204547CDE706}"/>
              </a:ext>
            </a:extLst>
          </p:cNvPr>
          <p:cNvSpPr/>
          <p:nvPr/>
        </p:nvSpPr>
        <p:spPr>
          <a:xfrm>
            <a:off x="3173522" y="534819"/>
            <a:ext cx="1821701" cy="272328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Rechteck 168">
            <a:extLst>
              <a:ext uri="{FF2B5EF4-FFF2-40B4-BE49-F238E27FC236}">
                <a16:creationId xmlns:a16="http://schemas.microsoft.com/office/drawing/2014/main" id="{30A7B3CB-67D4-4B7E-BAF3-B369CED201FF}"/>
              </a:ext>
            </a:extLst>
          </p:cNvPr>
          <p:cNvSpPr/>
          <p:nvPr/>
        </p:nvSpPr>
        <p:spPr>
          <a:xfrm>
            <a:off x="5054486" y="536736"/>
            <a:ext cx="1821701" cy="272328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Rechteck 169">
            <a:extLst>
              <a:ext uri="{FF2B5EF4-FFF2-40B4-BE49-F238E27FC236}">
                <a16:creationId xmlns:a16="http://schemas.microsoft.com/office/drawing/2014/main" id="{08C01B68-4E56-4C5E-8A6C-4EA0655873E5}"/>
              </a:ext>
            </a:extLst>
          </p:cNvPr>
          <p:cNvSpPr/>
          <p:nvPr/>
        </p:nvSpPr>
        <p:spPr>
          <a:xfrm>
            <a:off x="6939686" y="542363"/>
            <a:ext cx="1821701" cy="272328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1" name="OTLSHAPE_TB_00000000000000000000000000000000_TimescaleInterval1">
            <a:extLst>
              <a:ext uri="{FF2B5EF4-FFF2-40B4-BE49-F238E27FC236}">
                <a16:creationId xmlns:a16="http://schemas.microsoft.com/office/drawing/2014/main" id="{794CA076-FF79-4E82-B2B1-804B3A0B213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320107" y="568116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Q1</a:t>
            </a:r>
          </a:p>
        </p:txBody>
      </p:sp>
      <p:sp>
        <p:nvSpPr>
          <p:cNvPr id="172" name="OTLSHAPE_TB_00000000000000000000000000000000_TimescaleInterval2">
            <a:extLst>
              <a:ext uri="{FF2B5EF4-FFF2-40B4-BE49-F238E27FC236}">
                <a16:creationId xmlns:a16="http://schemas.microsoft.com/office/drawing/2014/main" id="{6178023C-D6B0-4383-8FC5-E478EEE94108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3191523" y="568258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Q2</a:t>
            </a:r>
          </a:p>
        </p:txBody>
      </p:sp>
      <p:sp>
        <p:nvSpPr>
          <p:cNvPr id="173" name="OTLSHAPE_TB_00000000000000000000000000000000_TimescaleInterval3">
            <a:extLst>
              <a:ext uri="{FF2B5EF4-FFF2-40B4-BE49-F238E27FC236}">
                <a16:creationId xmlns:a16="http://schemas.microsoft.com/office/drawing/2014/main" id="{80FCC232-557F-4FF5-9DF1-4316D29B45D1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118931" y="560165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Q3</a:t>
            </a:r>
          </a:p>
        </p:txBody>
      </p:sp>
      <p:sp>
        <p:nvSpPr>
          <p:cNvPr id="174" name="OTLSHAPE_TB_00000000000000000000000000000000_TimescaleInterval4">
            <a:extLst>
              <a:ext uri="{FF2B5EF4-FFF2-40B4-BE49-F238E27FC236}">
                <a16:creationId xmlns:a16="http://schemas.microsoft.com/office/drawing/2014/main" id="{5B4786CA-7CEF-4B27-AB3E-B6F0F02458C8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7033262" y="560165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400" spc="-30" dirty="0">
                <a:solidFill>
                  <a:prstClr val="white"/>
                </a:solidFill>
              </a:rPr>
              <a:t>Q4</a:t>
            </a:r>
          </a:p>
        </p:txBody>
      </p:sp>
      <p:cxnSp>
        <p:nvCxnSpPr>
          <p:cNvPr id="175" name="OTLSHAPE_TB_00000000000000000000000000000000_Separator3">
            <a:extLst>
              <a:ext uri="{FF2B5EF4-FFF2-40B4-BE49-F238E27FC236}">
                <a16:creationId xmlns:a16="http://schemas.microsoft.com/office/drawing/2014/main" id="{27126328-D488-48BA-A584-D28CCF17DB66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005292" y="560165"/>
            <a:ext cx="0" cy="20320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alpha val="29804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76" name="OTLSHAPE_M_ad52e739797946d7bd463b006c06394d_Shape">
            <a:extLst>
              <a:ext uri="{FF2B5EF4-FFF2-40B4-BE49-F238E27FC236}">
                <a16:creationId xmlns:a16="http://schemas.microsoft.com/office/drawing/2014/main" id="{A6B93C07-C318-4E75-BDC3-AA927C608ED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067022" y="510398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7" name="OTLSHAPE_M_4a076ebd25c146989ebf5900a5b4447e_Shape">
            <a:extLst>
              <a:ext uri="{FF2B5EF4-FFF2-40B4-BE49-F238E27FC236}">
                <a16:creationId xmlns:a16="http://schemas.microsoft.com/office/drawing/2014/main" id="{58665401-9902-4B66-BAC6-1018C14D721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958259" y="505211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8" name="OTLSHAPE_M_db4393fafb20429da7667ad39271af50_Shape">
            <a:extLst>
              <a:ext uri="{FF2B5EF4-FFF2-40B4-BE49-F238E27FC236}">
                <a16:creationId xmlns:a16="http://schemas.microsoft.com/office/drawing/2014/main" id="{31C9855B-35B2-438E-A781-25DF30B7119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835937" y="505147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9" name="OTLSHAPE_M_d13f186547184bbb84e3129eee9c4279_Shape">
            <a:extLst>
              <a:ext uri="{FF2B5EF4-FFF2-40B4-BE49-F238E27FC236}">
                <a16:creationId xmlns:a16="http://schemas.microsoft.com/office/drawing/2014/main" id="{072747DB-C7CC-428C-AB4C-B26AF4FF042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698287" y="505147"/>
            <a:ext cx="144000" cy="108000"/>
          </a:xfrm>
          <a:prstGeom prst="flowChartManualOperation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80" name="OTLSHAPE_M_db4393fafb20429da7667ad39271af50_Title">
            <a:extLst>
              <a:ext uri="{FF2B5EF4-FFF2-40B4-BE49-F238E27FC236}">
                <a16:creationId xmlns:a16="http://schemas.microsoft.com/office/drawing/2014/main" id="{E488FF85-0604-45F3-8AB2-CBDB8F60CCDF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622556" y="307710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1100" b="1" spc="-10" dirty="0">
                <a:solidFill>
                  <a:prstClr val="black"/>
                </a:solidFill>
              </a:rPr>
              <a:t>Q3 Review</a:t>
            </a:r>
          </a:p>
        </p:txBody>
      </p:sp>
      <p:sp>
        <p:nvSpPr>
          <p:cNvPr id="181" name="OTLSHAPE_M_ad52e739797946d7bd463b006c06394d_Title">
            <a:extLst>
              <a:ext uri="{FF2B5EF4-FFF2-40B4-BE49-F238E27FC236}">
                <a16:creationId xmlns:a16="http://schemas.microsoft.com/office/drawing/2014/main" id="{8843FCC8-0D7E-4BF2-9371-3E4AA7505D48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2862372" y="307712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1100" b="1" spc="-10" dirty="0">
                <a:solidFill>
                  <a:prstClr val="black"/>
                </a:solidFill>
              </a:rPr>
              <a:t>Q1 Review</a:t>
            </a:r>
          </a:p>
        </p:txBody>
      </p:sp>
      <p:sp>
        <p:nvSpPr>
          <p:cNvPr id="182" name="OTLSHAPE_M_4a076ebd25c146989ebf5900a5b4447e_Title">
            <a:extLst>
              <a:ext uri="{FF2B5EF4-FFF2-40B4-BE49-F238E27FC236}">
                <a16:creationId xmlns:a16="http://schemas.microsoft.com/office/drawing/2014/main" id="{3759D4E7-07F5-4768-8588-6EF960A5DDF7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4708227" y="30771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1100" b="1" spc="-10" dirty="0">
                <a:solidFill>
                  <a:prstClr val="black"/>
                </a:solidFill>
              </a:rPr>
              <a:t>Q2 Review</a:t>
            </a:r>
          </a:p>
        </p:txBody>
      </p:sp>
      <p:sp>
        <p:nvSpPr>
          <p:cNvPr id="183" name="OTLSHAPE_M_d13f186547184bbb84e3129eee9c4279_Title">
            <a:extLst>
              <a:ext uri="{FF2B5EF4-FFF2-40B4-BE49-F238E27FC236}">
                <a16:creationId xmlns:a16="http://schemas.microsoft.com/office/drawing/2014/main" id="{7B6CFE1C-BD48-4D10-BE55-2F8F266AFAE9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8442085" y="307709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1100" b="1" spc="-10" dirty="0">
                <a:solidFill>
                  <a:prstClr val="black"/>
                </a:solidFill>
              </a:rPr>
              <a:t>Q4 Review</a:t>
            </a:r>
          </a:p>
        </p:txBody>
      </p:sp>
      <p:sp>
        <p:nvSpPr>
          <p:cNvPr id="184" name="OTLSHAPE_M_ad52e739797946d7bd463b006c06394d_Title">
            <a:extLst>
              <a:ext uri="{FF2B5EF4-FFF2-40B4-BE49-F238E27FC236}">
                <a16:creationId xmlns:a16="http://schemas.microsoft.com/office/drawing/2014/main" id="{E0DE6B83-7FF8-44DA-9AE7-6C23A09246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4534650" y="966794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1. Set Use Cases</a:t>
            </a:r>
          </a:p>
        </p:txBody>
      </p:sp>
      <p:sp>
        <p:nvSpPr>
          <p:cNvPr id="185" name="OTLSHAPE_SLA_966ac8e38d974bfeae23890a126b2a79_Shape">
            <a:extLst>
              <a:ext uri="{FF2B5EF4-FFF2-40B4-BE49-F238E27FC236}">
                <a16:creationId xmlns:a16="http://schemas.microsoft.com/office/drawing/2014/main" id="{E92A8404-3716-4929-A53F-FF2687A3B68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805091" y="1099537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86" name="OTLSHAPE_M_ad52e739797946d7bd463b006c06394d_Title">
            <a:extLst>
              <a:ext uri="{FF2B5EF4-FFF2-40B4-BE49-F238E27FC236}">
                <a16:creationId xmlns:a16="http://schemas.microsoft.com/office/drawing/2014/main" id="{2EAF11B3-E4A6-4445-9CC0-08C174F8B41C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83267" y="960081"/>
            <a:ext cx="988399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400">
              <a:defRPr/>
            </a:pPr>
            <a:r>
              <a:rPr lang="en-US" sz="800" b="1" spc="-10" dirty="0">
                <a:solidFill>
                  <a:prstClr val="black"/>
                </a:solidFill>
              </a:rPr>
              <a:t>2. Set Use Cases</a:t>
            </a:r>
          </a:p>
        </p:txBody>
      </p:sp>
      <p:grpSp>
        <p:nvGrpSpPr>
          <p:cNvPr id="187" name="Gruppieren 186">
            <a:extLst>
              <a:ext uri="{FF2B5EF4-FFF2-40B4-BE49-F238E27FC236}">
                <a16:creationId xmlns:a16="http://schemas.microsoft.com/office/drawing/2014/main" id="{921E7763-8745-43E6-9BB2-5684B10DF636}"/>
              </a:ext>
            </a:extLst>
          </p:cNvPr>
          <p:cNvGrpSpPr/>
          <p:nvPr/>
        </p:nvGrpSpPr>
        <p:grpSpPr>
          <a:xfrm>
            <a:off x="2966285" y="3241760"/>
            <a:ext cx="1226215" cy="168978"/>
            <a:chOff x="1227547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188" name="OTLSHAPE_SLT_1f3ecdb523214d1c858ab8fb12392a13_Shape">
              <a:extLst>
                <a:ext uri="{FF2B5EF4-FFF2-40B4-BE49-F238E27FC236}">
                  <a16:creationId xmlns:a16="http://schemas.microsoft.com/office/drawing/2014/main" id="{CD93E160-FBE8-4792-A0C3-6524FDB9C94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89" name="OTLSHAPE_SLT_1f3ecdb523214d1c858ab8fb12392a13_Title">
              <a:extLst>
                <a:ext uri="{FF2B5EF4-FFF2-40B4-BE49-F238E27FC236}">
                  <a16:creationId xmlns:a16="http://schemas.microsoft.com/office/drawing/2014/main" id="{8413DC2C-20AB-401F-A9A8-24E191FFE60B}"/>
                </a:ext>
              </a:extLst>
            </p:cNvPr>
            <p:cNvSpPr txBox="1"/>
            <p:nvPr>
              <p:custDataLst>
                <p:tags r:id="rId32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Prozess</a:t>
              </a:r>
              <a:r>
                <a:rPr lang="en-US" sz="1000" dirty="0"/>
                <a:t> 2</a:t>
              </a:r>
            </a:p>
          </p:txBody>
        </p:sp>
      </p:grpSp>
      <p:grpSp>
        <p:nvGrpSpPr>
          <p:cNvPr id="190" name="Gruppieren 189">
            <a:extLst>
              <a:ext uri="{FF2B5EF4-FFF2-40B4-BE49-F238E27FC236}">
                <a16:creationId xmlns:a16="http://schemas.microsoft.com/office/drawing/2014/main" id="{96BE746E-E9C6-499B-AD69-843828DBEA77}"/>
              </a:ext>
            </a:extLst>
          </p:cNvPr>
          <p:cNvGrpSpPr/>
          <p:nvPr/>
        </p:nvGrpSpPr>
        <p:grpSpPr>
          <a:xfrm>
            <a:off x="4239024" y="3532020"/>
            <a:ext cx="2688112" cy="157385"/>
            <a:chOff x="1227547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191" name="OTLSHAPE_SLT_1f3ecdb523214d1c858ab8fb12392a13_Shape">
              <a:extLst>
                <a:ext uri="{FF2B5EF4-FFF2-40B4-BE49-F238E27FC236}">
                  <a16:creationId xmlns:a16="http://schemas.microsoft.com/office/drawing/2014/main" id="{EDB27C1F-1CD5-47B8-9935-F15F70E13107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92" name="OTLSHAPE_SLT_1f3ecdb523214d1c858ab8fb12392a13_Title">
              <a:extLst>
                <a:ext uri="{FF2B5EF4-FFF2-40B4-BE49-F238E27FC236}">
                  <a16:creationId xmlns:a16="http://schemas.microsoft.com/office/drawing/2014/main" id="{351B2F2C-ABAF-41A3-80DD-0985E422B883}"/>
                </a:ext>
              </a:extLst>
            </p:cNvPr>
            <p:cNvSpPr txBox="1"/>
            <p:nvPr>
              <p:custDataLst>
                <p:tags r:id="rId30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Prozess</a:t>
              </a:r>
              <a:r>
                <a:rPr lang="en-US" sz="1000" dirty="0"/>
                <a:t> 3</a:t>
              </a:r>
            </a:p>
          </p:txBody>
        </p:sp>
      </p:grpSp>
      <p:grpSp>
        <p:nvGrpSpPr>
          <p:cNvPr id="193" name="Gruppieren 192">
            <a:extLst>
              <a:ext uri="{FF2B5EF4-FFF2-40B4-BE49-F238E27FC236}">
                <a16:creationId xmlns:a16="http://schemas.microsoft.com/office/drawing/2014/main" id="{828E88D4-D0EB-4824-9FB0-DF167B263ED3}"/>
              </a:ext>
            </a:extLst>
          </p:cNvPr>
          <p:cNvGrpSpPr/>
          <p:nvPr/>
        </p:nvGrpSpPr>
        <p:grpSpPr>
          <a:xfrm>
            <a:off x="1740070" y="3882539"/>
            <a:ext cx="2688112" cy="157385"/>
            <a:chOff x="1227547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194" name="OTLSHAPE_SLT_1f3ecdb523214d1c858ab8fb12392a13_Shape">
              <a:extLst>
                <a:ext uri="{FF2B5EF4-FFF2-40B4-BE49-F238E27FC236}">
                  <a16:creationId xmlns:a16="http://schemas.microsoft.com/office/drawing/2014/main" id="{ABD7791B-6CAD-49AA-BE82-7E47E7E86C1C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95" name="OTLSHAPE_SLT_1f3ecdb523214d1c858ab8fb12392a13_Title">
              <a:extLst>
                <a:ext uri="{FF2B5EF4-FFF2-40B4-BE49-F238E27FC236}">
                  <a16:creationId xmlns:a16="http://schemas.microsoft.com/office/drawing/2014/main" id="{CE73A5F3-F96A-4D63-A6A9-E5AF1CA3078D}"/>
                </a:ext>
              </a:extLst>
            </p:cNvPr>
            <p:cNvSpPr txBox="1"/>
            <p:nvPr>
              <p:custDataLst>
                <p:tags r:id="rId28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Supportprozess</a:t>
              </a:r>
              <a:r>
                <a:rPr lang="en-US" sz="1000" dirty="0"/>
                <a:t> 1</a:t>
              </a:r>
            </a:p>
          </p:txBody>
        </p:sp>
      </p:grpSp>
      <p:grpSp>
        <p:nvGrpSpPr>
          <p:cNvPr id="196" name="Gruppieren 195">
            <a:extLst>
              <a:ext uri="{FF2B5EF4-FFF2-40B4-BE49-F238E27FC236}">
                <a16:creationId xmlns:a16="http://schemas.microsoft.com/office/drawing/2014/main" id="{4C95CC05-4C60-42A7-8078-28B332A24401}"/>
              </a:ext>
            </a:extLst>
          </p:cNvPr>
          <p:cNvGrpSpPr/>
          <p:nvPr/>
        </p:nvGrpSpPr>
        <p:grpSpPr>
          <a:xfrm>
            <a:off x="3257424" y="4107422"/>
            <a:ext cx="2688112" cy="157385"/>
            <a:chOff x="1227547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197" name="OTLSHAPE_SLT_1f3ecdb523214d1c858ab8fb12392a13_Shape">
              <a:extLst>
                <a:ext uri="{FF2B5EF4-FFF2-40B4-BE49-F238E27FC236}">
                  <a16:creationId xmlns:a16="http://schemas.microsoft.com/office/drawing/2014/main" id="{24C80FAA-89CF-4EF1-9833-22242575E5B3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98" name="OTLSHAPE_SLT_1f3ecdb523214d1c858ab8fb12392a13_Title">
              <a:extLst>
                <a:ext uri="{FF2B5EF4-FFF2-40B4-BE49-F238E27FC236}">
                  <a16:creationId xmlns:a16="http://schemas.microsoft.com/office/drawing/2014/main" id="{73A0B620-D55B-416A-A30C-2611346C4490}"/>
                </a:ext>
              </a:extLst>
            </p:cNvPr>
            <p:cNvSpPr txBox="1"/>
            <p:nvPr>
              <p:custDataLst>
                <p:tags r:id="rId26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Supportprozess</a:t>
              </a:r>
              <a:r>
                <a:rPr lang="en-US" sz="1000" dirty="0"/>
                <a:t>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76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22" y="71653"/>
            <a:ext cx="7148320" cy="388998"/>
          </a:xfrm>
        </p:spPr>
        <p:txBody>
          <a:bodyPr>
            <a:normAutofit/>
          </a:bodyPr>
          <a:lstStyle/>
          <a:p>
            <a:r>
              <a:rPr lang="de-DE" sz="1800" dirty="0"/>
              <a:t>Marketing-Roadmap</a:t>
            </a:r>
          </a:p>
        </p:txBody>
      </p:sp>
      <p:grpSp>
        <p:nvGrpSpPr>
          <p:cNvPr id="228" name="Gruppieren 227">
            <a:extLst>
              <a:ext uri="{FF2B5EF4-FFF2-40B4-BE49-F238E27FC236}">
                <a16:creationId xmlns:a16="http://schemas.microsoft.com/office/drawing/2014/main" id="{6B7638BF-B649-4FBE-9252-0E21D9B9E838}"/>
              </a:ext>
            </a:extLst>
          </p:cNvPr>
          <p:cNvGrpSpPr/>
          <p:nvPr/>
        </p:nvGrpSpPr>
        <p:grpSpPr>
          <a:xfrm>
            <a:off x="119905" y="832493"/>
            <a:ext cx="8650384" cy="3128831"/>
            <a:chOff x="119903" y="731025"/>
            <a:chExt cx="8650384" cy="3548978"/>
          </a:xfrm>
        </p:grpSpPr>
        <p:grpSp>
          <p:nvGrpSpPr>
            <p:cNvPr id="224" name="Gruppieren 223">
              <a:extLst>
                <a:ext uri="{FF2B5EF4-FFF2-40B4-BE49-F238E27FC236}">
                  <a16:creationId xmlns:a16="http://schemas.microsoft.com/office/drawing/2014/main" id="{058EB014-DE2D-47A8-B9CD-84C83B83D63B}"/>
                </a:ext>
              </a:extLst>
            </p:cNvPr>
            <p:cNvGrpSpPr/>
            <p:nvPr/>
          </p:nvGrpSpPr>
          <p:grpSpPr>
            <a:xfrm>
              <a:off x="144721" y="731025"/>
              <a:ext cx="8625566" cy="830919"/>
              <a:chOff x="144721" y="731025"/>
              <a:chExt cx="8625566" cy="830919"/>
            </a:xfrm>
          </p:grpSpPr>
          <p:sp>
            <p:nvSpPr>
              <p:cNvPr id="118" name="OTLSHAPE_SL_9cf0b9a3b4064869b9ae748fb5efbb51_BackgroundRectangle">
                <a:extLst>
                  <a:ext uri="{FF2B5EF4-FFF2-40B4-BE49-F238E27FC236}">
                    <a16:creationId xmlns:a16="http://schemas.microsoft.com/office/drawing/2014/main" id="{61D61D09-ACCE-4255-8A16-782F365F450D}"/>
                  </a:ext>
                </a:extLst>
              </p:cNvPr>
              <p:cNvSpPr/>
              <p:nvPr>
                <p:custDataLst>
                  <p:tags r:id="rId46"/>
                </p:custDataLst>
              </p:nvPr>
            </p:nvSpPr>
            <p:spPr>
              <a:xfrm>
                <a:off x="144721" y="735287"/>
                <a:ext cx="8625566" cy="805909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0" name="OTLSHAPE_SL_9cf0b9a3b4064869b9ae748fb5efbb51_HeaderRectangle">
                <a:extLst>
                  <a:ext uri="{FF2B5EF4-FFF2-40B4-BE49-F238E27FC236}">
                    <a16:creationId xmlns:a16="http://schemas.microsoft.com/office/drawing/2014/main" id="{44A267DC-EE5C-4AD9-BBB3-87E048BD6A72}"/>
                  </a:ext>
                </a:extLst>
              </p:cNvPr>
              <p:cNvSpPr/>
              <p:nvPr>
                <p:custDataLst>
                  <p:tags r:id="rId47"/>
                </p:custDataLst>
              </p:nvPr>
            </p:nvSpPr>
            <p:spPr>
              <a:xfrm>
                <a:off x="144721" y="731025"/>
                <a:ext cx="1104900" cy="83091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1" name="OTLSHAPE_SL_9cf0b9a3b4064869b9ae748fb5efbb51_Header">
                <a:extLst>
                  <a:ext uri="{FF2B5EF4-FFF2-40B4-BE49-F238E27FC236}">
                    <a16:creationId xmlns:a16="http://schemas.microsoft.com/office/drawing/2014/main" id="{B07E72E7-10F7-4A04-95EA-F33AC368AB3A}"/>
                  </a:ext>
                </a:extLst>
              </p:cNvPr>
              <p:cNvSpPr txBox="1"/>
              <p:nvPr>
                <p:custDataLst>
                  <p:tags r:id="rId48"/>
                </p:custDataLst>
              </p:nvPr>
            </p:nvSpPr>
            <p:spPr>
              <a:xfrm>
                <a:off x="168575" y="1057718"/>
                <a:ext cx="1104900" cy="1860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Content</a:t>
                </a:r>
              </a:p>
            </p:txBody>
          </p:sp>
        </p:grpSp>
        <p:grpSp>
          <p:nvGrpSpPr>
            <p:cNvPr id="225" name="Gruppieren 224">
              <a:extLst>
                <a:ext uri="{FF2B5EF4-FFF2-40B4-BE49-F238E27FC236}">
                  <a16:creationId xmlns:a16="http://schemas.microsoft.com/office/drawing/2014/main" id="{740C6137-80D6-4464-9071-22D3ABD4AEE7}"/>
                </a:ext>
              </a:extLst>
            </p:cNvPr>
            <p:cNvGrpSpPr/>
            <p:nvPr/>
          </p:nvGrpSpPr>
          <p:grpSpPr>
            <a:xfrm>
              <a:off x="126979" y="1606906"/>
              <a:ext cx="8643308" cy="922214"/>
              <a:chOff x="126979" y="1614972"/>
              <a:chExt cx="8643308" cy="922214"/>
            </a:xfrm>
          </p:grpSpPr>
          <p:sp>
            <p:nvSpPr>
              <p:cNvPr id="115" name="OTLSHAPE_SL_089d7eb988274527948a1ef4646e8746_BackgroundRectangle">
                <a:extLst>
                  <a:ext uri="{FF2B5EF4-FFF2-40B4-BE49-F238E27FC236}">
                    <a16:creationId xmlns:a16="http://schemas.microsoft.com/office/drawing/2014/main" id="{1835B64F-B3F9-4E1B-A141-6C2BFBF73F36}"/>
                  </a:ext>
                </a:extLst>
              </p:cNvPr>
              <p:cNvSpPr/>
              <p:nvPr>
                <p:custDataLst>
                  <p:tags r:id="rId43"/>
                </p:custDataLst>
              </p:nvPr>
            </p:nvSpPr>
            <p:spPr>
              <a:xfrm>
                <a:off x="139157" y="1616917"/>
                <a:ext cx="8631130" cy="920269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1" name="OTLSHAPE_SL_089d7eb988274527948a1ef4646e8746_HeaderRectangle">
                <a:extLst>
                  <a:ext uri="{FF2B5EF4-FFF2-40B4-BE49-F238E27FC236}">
                    <a16:creationId xmlns:a16="http://schemas.microsoft.com/office/drawing/2014/main" id="{162D5A84-239C-4876-803A-C9E9144741E2}"/>
                  </a:ext>
                </a:extLst>
              </p:cNvPr>
              <p:cNvSpPr/>
              <p:nvPr>
                <p:custDataLst>
                  <p:tags r:id="rId44"/>
                </p:custDataLst>
              </p:nvPr>
            </p:nvSpPr>
            <p:spPr>
              <a:xfrm>
                <a:off x="144721" y="1614972"/>
                <a:ext cx="1104900" cy="92026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2" name="OTLSHAPE_SL_089d7eb988274527948a1ef4646e8746_Header">
                <a:extLst>
                  <a:ext uri="{FF2B5EF4-FFF2-40B4-BE49-F238E27FC236}">
                    <a16:creationId xmlns:a16="http://schemas.microsoft.com/office/drawing/2014/main" id="{9C024FAA-5460-4EC7-B8BE-ED5395BC0B5A}"/>
                  </a:ext>
                </a:extLst>
              </p:cNvPr>
              <p:cNvSpPr txBox="1"/>
              <p:nvPr>
                <p:custDataLst>
                  <p:tags r:id="rId45"/>
                </p:custDataLst>
              </p:nvPr>
            </p:nvSpPr>
            <p:spPr>
              <a:xfrm>
                <a:off x="126979" y="1848448"/>
                <a:ext cx="1104900" cy="44381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Search </a:t>
                </a:r>
                <a:b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rPr>
                </a:b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Engines</a:t>
                </a:r>
              </a:p>
            </p:txBody>
          </p:sp>
        </p:grpSp>
        <p:grpSp>
          <p:nvGrpSpPr>
            <p:cNvPr id="227" name="Gruppieren 226">
              <a:extLst>
                <a:ext uri="{FF2B5EF4-FFF2-40B4-BE49-F238E27FC236}">
                  <a16:creationId xmlns:a16="http://schemas.microsoft.com/office/drawing/2014/main" id="{C6BE78AC-0284-4854-9B3F-457DC20A9682}"/>
                </a:ext>
              </a:extLst>
            </p:cNvPr>
            <p:cNvGrpSpPr/>
            <p:nvPr/>
          </p:nvGrpSpPr>
          <p:grpSpPr>
            <a:xfrm>
              <a:off x="119903" y="3529861"/>
              <a:ext cx="8635514" cy="750142"/>
              <a:chOff x="119905" y="3552076"/>
              <a:chExt cx="8635514" cy="750142"/>
            </a:xfrm>
          </p:grpSpPr>
          <p:sp>
            <p:nvSpPr>
              <p:cNvPr id="116" name="OTLSHAPE_SL_a88f145e4d284420a2baa685af085546_BackgroundRectangle">
                <a:extLst>
                  <a:ext uri="{FF2B5EF4-FFF2-40B4-BE49-F238E27FC236}">
                    <a16:creationId xmlns:a16="http://schemas.microsoft.com/office/drawing/2014/main" id="{7925588E-51B7-4C71-9C5E-4D282515B04D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>
              <a:xfrm>
                <a:off x="136839" y="3555570"/>
                <a:ext cx="8618580" cy="746648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2" name="OTLSHAPE_SL_a88f145e4d284420a2baa685af085546_HeaderRectangle">
                <a:extLst>
                  <a:ext uri="{FF2B5EF4-FFF2-40B4-BE49-F238E27FC236}">
                    <a16:creationId xmlns:a16="http://schemas.microsoft.com/office/drawing/2014/main" id="{4C06AA8E-82D7-472C-9290-F9DB9C4CA186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>
              <a:xfrm>
                <a:off x="136839" y="3552076"/>
                <a:ext cx="1104900" cy="74664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3" name="OTLSHAPE_SL_a88f145e4d284420a2baa685af085546_Header">
                <a:extLst>
                  <a:ext uri="{FF2B5EF4-FFF2-40B4-BE49-F238E27FC236}">
                    <a16:creationId xmlns:a16="http://schemas.microsoft.com/office/drawing/2014/main" id="{F0C2CBC9-2E8D-4AE3-8CB0-5292FC4D0EB5}"/>
                  </a:ext>
                </a:extLst>
              </p:cNvPr>
              <p:cNvSpPr txBox="1"/>
              <p:nvPr>
                <p:custDataLst>
                  <p:tags r:id="rId42"/>
                </p:custDataLst>
              </p:nvPr>
            </p:nvSpPr>
            <p:spPr>
              <a:xfrm>
                <a:off x="119905" y="3754914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solidFill>
                      <a:schemeClr val="lt1"/>
                    </a:solidFill>
                  </a:rPr>
                  <a:t>Social Media</a:t>
                </a:r>
                <a:endParaRPr kumimoji="0" lang="en-US" sz="1200" b="1" i="0" u="none" strike="noStrike" kern="1200" cap="none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grpSp>
          <p:nvGrpSpPr>
            <p:cNvPr id="226" name="Gruppieren 225">
              <a:extLst>
                <a:ext uri="{FF2B5EF4-FFF2-40B4-BE49-F238E27FC236}">
                  <a16:creationId xmlns:a16="http://schemas.microsoft.com/office/drawing/2014/main" id="{D9218E9E-FD79-4E70-8011-6A9EE3D97260}"/>
                </a:ext>
              </a:extLst>
            </p:cNvPr>
            <p:cNvGrpSpPr/>
            <p:nvPr/>
          </p:nvGrpSpPr>
          <p:grpSpPr>
            <a:xfrm>
              <a:off x="133593" y="2578110"/>
              <a:ext cx="8631132" cy="902333"/>
              <a:chOff x="133595" y="2602370"/>
              <a:chExt cx="8631132" cy="902333"/>
            </a:xfrm>
          </p:grpSpPr>
          <p:sp>
            <p:nvSpPr>
              <p:cNvPr id="117" name="OTLSHAPE_SL_ffee1e79b85943a28c39454ea880fda8_BackgroundRectangle">
                <a:extLst>
                  <a:ext uri="{FF2B5EF4-FFF2-40B4-BE49-F238E27FC236}">
                    <a16:creationId xmlns:a16="http://schemas.microsoft.com/office/drawing/2014/main" id="{AAFEBCFF-DFE8-42EC-9821-3CD60D4183AA}"/>
                  </a:ext>
                </a:extLst>
              </p:cNvPr>
              <p:cNvSpPr/>
              <p:nvPr>
                <p:custDataLst>
                  <p:tags r:id="rId37"/>
                </p:custDataLst>
              </p:nvPr>
            </p:nvSpPr>
            <p:spPr>
              <a:xfrm>
                <a:off x="133595" y="2605882"/>
                <a:ext cx="8631132" cy="898821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3" name="OTLSHAPE_SL_ffee1e79b85943a28c39454ea880fda8_HeaderRectangle">
                <a:extLst>
                  <a:ext uri="{FF2B5EF4-FFF2-40B4-BE49-F238E27FC236}">
                    <a16:creationId xmlns:a16="http://schemas.microsoft.com/office/drawing/2014/main" id="{1526B1BE-C0A1-456E-BE0D-8D2E89E3E713}"/>
                  </a:ext>
                </a:extLst>
              </p:cNvPr>
              <p:cNvSpPr/>
              <p:nvPr>
                <p:custDataLst>
                  <p:tags r:id="rId38"/>
                </p:custDataLst>
              </p:nvPr>
            </p:nvSpPr>
            <p:spPr>
              <a:xfrm>
                <a:off x="139159" y="2602370"/>
                <a:ext cx="1104900" cy="89882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4" name="OTLSHAPE_SL_ffee1e79b85943a28c39454ea880fda8_Header">
                <a:extLst>
                  <a:ext uri="{FF2B5EF4-FFF2-40B4-BE49-F238E27FC236}">
                    <a16:creationId xmlns:a16="http://schemas.microsoft.com/office/drawing/2014/main" id="{3CAACB0A-3758-4B15-AA7E-3DF1949AD7B2}"/>
                  </a:ext>
                </a:extLst>
              </p:cNvPr>
              <p:cNvSpPr txBox="1"/>
              <p:nvPr>
                <p:custDataLst>
                  <p:tags r:id="rId39"/>
                </p:custDataLst>
              </p:nvPr>
            </p:nvSpPr>
            <p:spPr>
              <a:xfrm>
                <a:off x="152115" y="2864007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E-Mail-</a:t>
                </a:r>
                <a:b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</a:br>
                <a:r>
                  <a:rPr kumimoji="0" lang="en-US" sz="1200" b="1" i="0" u="none" strike="noStrike" kern="1200" cap="none" normalizeH="0" baseline="0" noProof="0" dirty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Marketing</a:t>
                </a:r>
              </a:p>
            </p:txBody>
          </p:sp>
        </p:grpSp>
      </p:grpSp>
      <p:sp>
        <p:nvSpPr>
          <p:cNvPr id="217" name="OTLSHAPE_SLA_ef594de3bf094f1cb93f9e7d12ee469b_Title">
            <a:extLst>
              <a:ext uri="{FF2B5EF4-FFF2-40B4-BE49-F238E27FC236}">
                <a16:creationId xmlns:a16="http://schemas.microsoft.com/office/drawing/2014/main" id="{DB089A83-5305-4FB2-8762-0457F29F381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220453" y="5207359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</a:rPr>
              <a:t>Go Live!</a:t>
            </a:r>
          </a:p>
        </p:txBody>
      </p:sp>
      <p:grpSp>
        <p:nvGrpSpPr>
          <p:cNvPr id="267" name="Gruppieren 266">
            <a:extLst>
              <a:ext uri="{FF2B5EF4-FFF2-40B4-BE49-F238E27FC236}">
                <a16:creationId xmlns:a16="http://schemas.microsoft.com/office/drawing/2014/main" id="{2BD14133-5E99-426E-851A-794FE6BD1E2F}"/>
              </a:ext>
            </a:extLst>
          </p:cNvPr>
          <p:cNvGrpSpPr/>
          <p:nvPr/>
        </p:nvGrpSpPr>
        <p:grpSpPr>
          <a:xfrm>
            <a:off x="2573231" y="905541"/>
            <a:ext cx="1821701" cy="171117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68" name="OTLSHAPE_SLT_1f3ecdb523214d1c858ab8fb12392a13_Shape">
              <a:extLst>
                <a:ext uri="{FF2B5EF4-FFF2-40B4-BE49-F238E27FC236}">
                  <a16:creationId xmlns:a16="http://schemas.microsoft.com/office/drawing/2014/main" id="{136286F6-9AA9-42EF-B3FD-55D3A11F6D87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69" name="OTLSHAPE_SLT_1f3ecdb523214d1c858ab8fb12392a13_Title">
              <a:extLst>
                <a:ext uri="{FF2B5EF4-FFF2-40B4-BE49-F238E27FC236}">
                  <a16:creationId xmlns:a16="http://schemas.microsoft.com/office/drawing/2014/main" id="{7E2BB38D-9194-45E2-9F50-2E057624BD94}"/>
                </a:ext>
              </a:extLst>
            </p:cNvPr>
            <p:cNvSpPr txBox="1"/>
            <p:nvPr>
              <p:custDataLst>
                <p:tags r:id="rId36"/>
              </p:custDataLst>
            </p:nvPr>
          </p:nvSpPr>
          <p:spPr>
            <a:xfrm>
              <a:off x="1653785" y="2271025"/>
              <a:ext cx="1844751" cy="84693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Webinare</a:t>
              </a:r>
              <a:endParaRPr lang="en-US" sz="10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72" name="Gruppieren 271">
            <a:extLst>
              <a:ext uri="{FF2B5EF4-FFF2-40B4-BE49-F238E27FC236}">
                <a16:creationId xmlns:a16="http://schemas.microsoft.com/office/drawing/2014/main" id="{7D9759B2-30EF-492C-B7CD-76CC43C53B1C}"/>
              </a:ext>
            </a:extLst>
          </p:cNvPr>
          <p:cNvGrpSpPr/>
          <p:nvPr/>
        </p:nvGrpSpPr>
        <p:grpSpPr>
          <a:xfrm>
            <a:off x="1788174" y="1166834"/>
            <a:ext cx="1529993" cy="173796"/>
            <a:chOff x="1665619" y="2230855"/>
            <a:chExt cx="2539999" cy="170519"/>
          </a:xfrm>
          <a:solidFill>
            <a:schemeClr val="accent2"/>
          </a:solidFill>
        </p:grpSpPr>
        <p:sp>
          <p:nvSpPr>
            <p:cNvPr id="273" name="OTLSHAPE_SLT_1f3ecdb523214d1c858ab8fb12392a13_Shape">
              <a:extLst>
                <a:ext uri="{FF2B5EF4-FFF2-40B4-BE49-F238E27FC236}">
                  <a16:creationId xmlns:a16="http://schemas.microsoft.com/office/drawing/2014/main" id="{F63CBFAA-9E61-47E7-B238-69AC2503E805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665619" y="2230855"/>
              <a:ext cx="2539999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74" name="OTLSHAPE_SLT_1f3ecdb523214d1c858ab8fb12392a13_Title">
              <a:extLst>
                <a:ext uri="{FF2B5EF4-FFF2-40B4-BE49-F238E27FC236}">
                  <a16:creationId xmlns:a16="http://schemas.microsoft.com/office/drawing/2014/main" id="{DC79EC8E-5DDC-4DD3-8297-E95EC8F946C2}"/>
                </a:ext>
              </a:extLst>
            </p:cNvPr>
            <p:cNvSpPr txBox="1"/>
            <p:nvPr>
              <p:custDataLst>
                <p:tags r:id="rId34"/>
              </p:custDataLst>
            </p:nvPr>
          </p:nvSpPr>
          <p:spPr>
            <a:xfrm>
              <a:off x="1863082" y="2245908"/>
              <a:ext cx="2241694" cy="130456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rgbClr val="FFFFFF"/>
                  </a:solidFill>
                  <a:latin typeface="+mn-lt"/>
                </a:rPr>
                <a:t>Newsletter-Sign-Up</a:t>
              </a:r>
            </a:p>
          </p:txBody>
        </p:sp>
      </p:grpSp>
      <p:grpSp>
        <p:nvGrpSpPr>
          <p:cNvPr id="279" name="Gruppieren 278">
            <a:extLst>
              <a:ext uri="{FF2B5EF4-FFF2-40B4-BE49-F238E27FC236}">
                <a16:creationId xmlns:a16="http://schemas.microsoft.com/office/drawing/2014/main" id="{7B1E7673-6371-40AD-A3AB-FBD7C62CDF9A}"/>
              </a:ext>
            </a:extLst>
          </p:cNvPr>
          <p:cNvGrpSpPr/>
          <p:nvPr/>
        </p:nvGrpSpPr>
        <p:grpSpPr>
          <a:xfrm>
            <a:off x="3700593" y="1387364"/>
            <a:ext cx="4584665" cy="155672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81" name="OTLSHAPE_SLT_1f3ecdb523214d1c858ab8fb12392a13_Title">
              <a:extLst>
                <a:ext uri="{FF2B5EF4-FFF2-40B4-BE49-F238E27FC236}">
                  <a16:creationId xmlns:a16="http://schemas.microsoft.com/office/drawing/2014/main" id="{C209B615-8F0E-497D-A0C1-5C57C0A030D4}"/>
                </a:ext>
              </a:extLst>
            </p:cNvPr>
            <p:cNvSpPr txBox="1"/>
            <p:nvPr>
              <p:custDataLst>
                <p:tags r:id="rId31"/>
              </p:custDataLst>
            </p:nvPr>
          </p:nvSpPr>
          <p:spPr>
            <a:xfrm>
              <a:off x="2073517" y="2246381"/>
              <a:ext cx="1004786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Budget</a:t>
              </a:r>
            </a:p>
          </p:txBody>
        </p:sp>
        <p:sp>
          <p:nvSpPr>
            <p:cNvPr id="280" name="OTLSHAPE_SLT_1f3ecdb523214d1c858ab8fb12392a13_Shape">
              <a:extLst>
                <a:ext uri="{FF2B5EF4-FFF2-40B4-BE49-F238E27FC236}">
                  <a16:creationId xmlns:a16="http://schemas.microsoft.com/office/drawing/2014/main" id="{D2778AEF-8CA0-4926-8B41-63AE7A5B32DD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</p:grpSp>
      <p:cxnSp>
        <p:nvCxnSpPr>
          <p:cNvPr id="286" name="OTLSHAPE_G_00000000000000000000000000000000_ShapeBelow0">
            <a:extLst>
              <a:ext uri="{FF2B5EF4-FFF2-40B4-BE49-F238E27FC236}">
                <a16:creationId xmlns:a16="http://schemas.microsoft.com/office/drawing/2014/main" id="{90871ED7-7A42-4450-BACB-F4C075E222EC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3137755" y="613147"/>
            <a:ext cx="0" cy="3472878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G_00000000000000000000000000000000_ShapeBelow0">
            <a:extLst>
              <a:ext uri="{FF2B5EF4-FFF2-40B4-BE49-F238E27FC236}">
                <a16:creationId xmlns:a16="http://schemas.microsoft.com/office/drawing/2014/main" id="{D6D4138E-1660-4C07-87FF-CC4B87A65115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5028573" y="607871"/>
            <a:ext cx="25913" cy="3458971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G_00000000000000000000000000000000_ShapeBelow0">
            <a:extLst>
              <a:ext uri="{FF2B5EF4-FFF2-40B4-BE49-F238E27FC236}">
                <a16:creationId xmlns:a16="http://schemas.microsoft.com/office/drawing/2014/main" id="{31C0A7AE-975C-49D5-911D-27492444A167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6907882" y="607871"/>
            <a:ext cx="0" cy="3478154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OTLSHAPE_SLT_1f3ecdb523214d1c858ab8fb12392a13_Title">
            <a:extLst>
              <a:ext uri="{FF2B5EF4-FFF2-40B4-BE49-F238E27FC236}">
                <a16:creationId xmlns:a16="http://schemas.microsoft.com/office/drawing/2014/main" id="{C3D59BA4-0D7F-4E88-8D4A-4656ECBA2F9E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995223" y="1390955"/>
            <a:ext cx="1646045" cy="137362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+mn-lt"/>
              </a:rPr>
              <a:t>Homepage Redesign</a:t>
            </a:r>
          </a:p>
        </p:txBody>
      </p:sp>
      <p:grpSp>
        <p:nvGrpSpPr>
          <p:cNvPr id="292" name="Gruppieren 291">
            <a:extLst>
              <a:ext uri="{FF2B5EF4-FFF2-40B4-BE49-F238E27FC236}">
                <a16:creationId xmlns:a16="http://schemas.microsoft.com/office/drawing/2014/main" id="{C320047E-BF62-4344-A513-5946146FFD33}"/>
              </a:ext>
            </a:extLst>
          </p:cNvPr>
          <p:cNvGrpSpPr/>
          <p:nvPr/>
        </p:nvGrpSpPr>
        <p:grpSpPr>
          <a:xfrm>
            <a:off x="6764892" y="1968610"/>
            <a:ext cx="1529994" cy="173796"/>
            <a:chOff x="4739662" y="2230575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93" name="OTLSHAPE_SLT_1f3ecdb523214d1c858ab8fb12392a13_Shape">
              <a:extLst>
                <a:ext uri="{FF2B5EF4-FFF2-40B4-BE49-F238E27FC236}">
                  <a16:creationId xmlns:a16="http://schemas.microsoft.com/office/drawing/2014/main" id="{CBC511FB-1679-4911-8F22-2930DB81B3DD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739662" y="2230575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294" name="OTLSHAPE_SLT_1f3ecdb523214d1c858ab8fb12392a13_Title">
              <a:extLst>
                <a:ext uri="{FF2B5EF4-FFF2-40B4-BE49-F238E27FC236}">
                  <a16:creationId xmlns:a16="http://schemas.microsoft.com/office/drawing/2014/main" id="{81CED81C-ECC5-44B2-B97B-65D884DC9898}"/>
                </a:ext>
              </a:extLst>
            </p:cNvPr>
            <p:cNvSpPr txBox="1"/>
            <p:nvPr>
              <p:custDataLst>
                <p:tags r:id="rId30"/>
              </p:custDataLst>
            </p:nvPr>
          </p:nvSpPr>
          <p:spPr>
            <a:xfrm>
              <a:off x="5091385" y="2244053"/>
              <a:ext cx="1972243" cy="1278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Display-</a:t>
              </a:r>
              <a:r>
                <a:rPr lang="en-US" sz="1000" dirty="0" err="1"/>
                <a:t>Kampagne</a:t>
              </a:r>
              <a:endParaRPr lang="en-US" sz="1000" dirty="0"/>
            </a:p>
          </p:txBody>
        </p:sp>
      </p:grp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8DD2CDC8-21EB-442C-A441-0E1139F3F7C5}"/>
              </a:ext>
            </a:extLst>
          </p:cNvPr>
          <p:cNvGrpSpPr/>
          <p:nvPr/>
        </p:nvGrpSpPr>
        <p:grpSpPr>
          <a:xfrm>
            <a:off x="1440597" y="2178693"/>
            <a:ext cx="2716233" cy="150530"/>
            <a:chOff x="1322377" y="2230692"/>
            <a:chExt cx="1585912" cy="17051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00" name="OTLSHAPE_SLT_1f3ecdb523214d1c858ab8fb12392a13_Shape">
              <a:extLst>
                <a:ext uri="{FF2B5EF4-FFF2-40B4-BE49-F238E27FC236}">
                  <a16:creationId xmlns:a16="http://schemas.microsoft.com/office/drawing/2014/main" id="{A918E789-D24F-4F64-B3CE-2396C89BF3B9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01" name="OTLSHAPE_SLT_1f3ecdb523214d1c858ab8fb12392a13_Title">
              <a:extLst>
                <a:ext uri="{FF2B5EF4-FFF2-40B4-BE49-F238E27FC236}">
                  <a16:creationId xmlns:a16="http://schemas.microsoft.com/office/drawing/2014/main" id="{0E4DA527-211A-4416-80F1-FAD13F4B87C8}"/>
                </a:ext>
              </a:extLst>
            </p:cNvPr>
            <p:cNvSpPr txBox="1"/>
            <p:nvPr>
              <p:custDataLst>
                <p:tags r:id="rId28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</a:rPr>
                <a:t>On-Site SEO</a:t>
              </a:r>
            </a:p>
          </p:txBody>
        </p:sp>
      </p:grpSp>
      <p:grpSp>
        <p:nvGrpSpPr>
          <p:cNvPr id="312" name="Gruppieren 311">
            <a:extLst>
              <a:ext uri="{FF2B5EF4-FFF2-40B4-BE49-F238E27FC236}">
                <a16:creationId xmlns:a16="http://schemas.microsoft.com/office/drawing/2014/main" id="{3CFB67F7-C3DA-4435-BB68-1834C98BF9E1}"/>
              </a:ext>
            </a:extLst>
          </p:cNvPr>
          <p:cNvGrpSpPr/>
          <p:nvPr/>
        </p:nvGrpSpPr>
        <p:grpSpPr>
          <a:xfrm>
            <a:off x="5153632" y="905541"/>
            <a:ext cx="2896589" cy="168978"/>
            <a:chOff x="1227547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313" name="OTLSHAPE_SLT_1f3ecdb523214d1c858ab8fb12392a13_Shape">
              <a:extLst>
                <a:ext uri="{FF2B5EF4-FFF2-40B4-BE49-F238E27FC236}">
                  <a16:creationId xmlns:a16="http://schemas.microsoft.com/office/drawing/2014/main" id="{ABB89315-39E3-4044-A714-E835A4BD32D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4" name="OTLSHAPE_SLT_1f3ecdb523214d1c858ab8fb12392a13_Title">
              <a:extLst>
                <a:ext uri="{FF2B5EF4-FFF2-40B4-BE49-F238E27FC236}">
                  <a16:creationId xmlns:a16="http://schemas.microsoft.com/office/drawing/2014/main" id="{251061E1-DE48-4E96-91FC-D226B254C843}"/>
                </a:ext>
              </a:extLst>
            </p:cNvPr>
            <p:cNvSpPr txBox="1"/>
            <p:nvPr>
              <p:custDataLst>
                <p:tags r:id="rId26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Whitepaper</a:t>
              </a:r>
            </a:p>
          </p:txBody>
        </p:sp>
      </p:grpSp>
      <p:sp>
        <p:nvSpPr>
          <p:cNvPr id="140" name="Rechteck 139">
            <a:extLst>
              <a:ext uri="{FF2B5EF4-FFF2-40B4-BE49-F238E27FC236}">
                <a16:creationId xmlns:a16="http://schemas.microsoft.com/office/drawing/2014/main" id="{A2575707-F5CE-4FF0-9FE9-A659583F01C3}"/>
              </a:ext>
            </a:extLst>
          </p:cNvPr>
          <p:cNvSpPr/>
          <p:nvPr/>
        </p:nvSpPr>
        <p:spPr>
          <a:xfrm>
            <a:off x="1289711" y="505193"/>
            <a:ext cx="1821701" cy="201476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CF15E5C7-94A3-4394-9909-204547CDE706}"/>
              </a:ext>
            </a:extLst>
          </p:cNvPr>
          <p:cNvSpPr/>
          <p:nvPr/>
        </p:nvSpPr>
        <p:spPr>
          <a:xfrm>
            <a:off x="3173522" y="497649"/>
            <a:ext cx="1821701" cy="201476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69" name="Rechteck 168">
            <a:extLst>
              <a:ext uri="{FF2B5EF4-FFF2-40B4-BE49-F238E27FC236}">
                <a16:creationId xmlns:a16="http://schemas.microsoft.com/office/drawing/2014/main" id="{30A7B3CB-67D4-4B7E-BAF3-B369CED201FF}"/>
              </a:ext>
            </a:extLst>
          </p:cNvPr>
          <p:cNvSpPr/>
          <p:nvPr/>
        </p:nvSpPr>
        <p:spPr>
          <a:xfrm>
            <a:off x="5054486" y="499566"/>
            <a:ext cx="1821701" cy="201476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70" name="Rechteck 169">
            <a:extLst>
              <a:ext uri="{FF2B5EF4-FFF2-40B4-BE49-F238E27FC236}">
                <a16:creationId xmlns:a16="http://schemas.microsoft.com/office/drawing/2014/main" id="{08C01B68-4E56-4C5E-8A6C-4EA0655873E5}"/>
              </a:ext>
            </a:extLst>
          </p:cNvPr>
          <p:cNvSpPr/>
          <p:nvPr/>
        </p:nvSpPr>
        <p:spPr>
          <a:xfrm>
            <a:off x="6939686" y="505193"/>
            <a:ext cx="1821701" cy="201476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71" name="OTLSHAPE_TB_00000000000000000000000000000000_TimescaleInterval1">
            <a:extLst>
              <a:ext uri="{FF2B5EF4-FFF2-40B4-BE49-F238E27FC236}">
                <a16:creationId xmlns:a16="http://schemas.microsoft.com/office/drawing/2014/main" id="{794CA076-FF79-4E82-B2B1-804B3A0B213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053680" y="500859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100" spc="-30" dirty="0">
                <a:solidFill>
                  <a:prstClr val="white"/>
                </a:solidFill>
              </a:rPr>
              <a:t>Q1</a:t>
            </a:r>
          </a:p>
        </p:txBody>
      </p:sp>
      <p:sp>
        <p:nvSpPr>
          <p:cNvPr id="172" name="OTLSHAPE_TB_00000000000000000000000000000000_TimescaleInterval2">
            <a:extLst>
              <a:ext uri="{FF2B5EF4-FFF2-40B4-BE49-F238E27FC236}">
                <a16:creationId xmlns:a16="http://schemas.microsoft.com/office/drawing/2014/main" id="{6178023C-D6B0-4383-8FC5-E478EEE9410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925096" y="501001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100" spc="-30" dirty="0">
                <a:solidFill>
                  <a:prstClr val="white"/>
                </a:solidFill>
              </a:rPr>
              <a:t>Q2</a:t>
            </a:r>
          </a:p>
        </p:txBody>
      </p:sp>
      <p:sp>
        <p:nvSpPr>
          <p:cNvPr id="173" name="OTLSHAPE_TB_00000000000000000000000000000000_TimescaleInterval3">
            <a:extLst>
              <a:ext uri="{FF2B5EF4-FFF2-40B4-BE49-F238E27FC236}">
                <a16:creationId xmlns:a16="http://schemas.microsoft.com/office/drawing/2014/main" id="{80FCC232-557F-4FF5-9DF1-4316D29B45D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852504" y="492908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100" spc="-30" dirty="0">
                <a:solidFill>
                  <a:prstClr val="white"/>
                </a:solidFill>
              </a:rPr>
              <a:t>Q3</a:t>
            </a:r>
          </a:p>
        </p:txBody>
      </p:sp>
      <p:sp>
        <p:nvSpPr>
          <p:cNvPr id="174" name="OTLSHAPE_TB_00000000000000000000000000000000_TimescaleInterval4">
            <a:extLst>
              <a:ext uri="{FF2B5EF4-FFF2-40B4-BE49-F238E27FC236}">
                <a16:creationId xmlns:a16="http://schemas.microsoft.com/office/drawing/2014/main" id="{5B4786CA-7CEF-4B27-AB3E-B6F0F02458C8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766835" y="492908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100" spc="-30" dirty="0">
                <a:solidFill>
                  <a:prstClr val="white"/>
                </a:solidFill>
              </a:rPr>
              <a:t>Q4</a:t>
            </a:r>
          </a:p>
        </p:txBody>
      </p:sp>
      <p:cxnSp>
        <p:nvCxnSpPr>
          <p:cNvPr id="175" name="OTLSHAPE_TB_00000000000000000000000000000000_Separator3">
            <a:extLst>
              <a:ext uri="{FF2B5EF4-FFF2-40B4-BE49-F238E27FC236}">
                <a16:creationId xmlns:a16="http://schemas.microsoft.com/office/drawing/2014/main" id="{27126328-D488-48BA-A584-D28CCF17DB66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9005292" y="522995"/>
            <a:ext cx="0" cy="20320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alpha val="29804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87" name="Gruppieren 186">
            <a:extLst>
              <a:ext uri="{FF2B5EF4-FFF2-40B4-BE49-F238E27FC236}">
                <a16:creationId xmlns:a16="http://schemas.microsoft.com/office/drawing/2014/main" id="{921E7763-8745-43E6-9BB2-5684B10DF636}"/>
              </a:ext>
            </a:extLst>
          </p:cNvPr>
          <p:cNvGrpSpPr/>
          <p:nvPr/>
        </p:nvGrpSpPr>
        <p:grpSpPr>
          <a:xfrm>
            <a:off x="5143078" y="2568409"/>
            <a:ext cx="2594814" cy="168978"/>
            <a:chOff x="1227547" y="2230692"/>
            <a:chExt cx="2540000" cy="170519"/>
          </a:xfrm>
          <a:solidFill>
            <a:schemeClr val="accent5"/>
          </a:solidFill>
        </p:grpSpPr>
        <p:sp>
          <p:nvSpPr>
            <p:cNvPr id="188" name="OTLSHAPE_SLT_1f3ecdb523214d1c858ab8fb12392a13_Shape">
              <a:extLst>
                <a:ext uri="{FF2B5EF4-FFF2-40B4-BE49-F238E27FC236}">
                  <a16:creationId xmlns:a16="http://schemas.microsoft.com/office/drawing/2014/main" id="{CD93E160-FBE8-4792-A0C3-6524FDB9C94C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89" name="OTLSHAPE_SLT_1f3ecdb523214d1c858ab8fb12392a13_Title">
              <a:extLst>
                <a:ext uri="{FF2B5EF4-FFF2-40B4-BE49-F238E27FC236}">
                  <a16:creationId xmlns:a16="http://schemas.microsoft.com/office/drawing/2014/main" id="{8413DC2C-20AB-401F-A9A8-24E191FFE60B}"/>
                </a:ext>
              </a:extLst>
            </p:cNvPr>
            <p:cNvSpPr txBox="1"/>
            <p:nvPr>
              <p:custDataLst>
                <p:tags r:id="rId24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</a:rPr>
                <a:t>Konversion-Kampagne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0" name="Gruppieren 189">
            <a:extLst>
              <a:ext uri="{FF2B5EF4-FFF2-40B4-BE49-F238E27FC236}">
                <a16:creationId xmlns:a16="http://schemas.microsoft.com/office/drawing/2014/main" id="{96BE746E-E9C6-499B-AD69-843828DBEA77}"/>
              </a:ext>
            </a:extLst>
          </p:cNvPr>
          <p:cNvGrpSpPr/>
          <p:nvPr/>
        </p:nvGrpSpPr>
        <p:grpSpPr>
          <a:xfrm>
            <a:off x="5595630" y="3444514"/>
            <a:ext cx="2688112" cy="157385"/>
            <a:chOff x="1227547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191" name="OTLSHAPE_SLT_1f3ecdb523214d1c858ab8fb12392a13_Shape">
              <a:extLst>
                <a:ext uri="{FF2B5EF4-FFF2-40B4-BE49-F238E27FC236}">
                  <a16:creationId xmlns:a16="http://schemas.microsoft.com/office/drawing/2014/main" id="{EDB27C1F-1CD5-47B8-9935-F15F70E13107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92" name="OTLSHAPE_SLT_1f3ecdb523214d1c858ab8fb12392a13_Title">
              <a:extLst>
                <a:ext uri="{FF2B5EF4-FFF2-40B4-BE49-F238E27FC236}">
                  <a16:creationId xmlns:a16="http://schemas.microsoft.com/office/drawing/2014/main" id="{351B2F2C-ABAF-41A3-80DD-0985E422B883}"/>
                </a:ext>
              </a:extLst>
            </p:cNvPr>
            <p:cNvSpPr txBox="1"/>
            <p:nvPr>
              <p:custDataLst>
                <p:tags r:id="rId22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Social-Media-</a:t>
              </a:r>
              <a:r>
                <a:rPr lang="en-US" sz="1000" dirty="0" err="1"/>
                <a:t>Kampagne</a:t>
              </a:r>
              <a:r>
                <a:rPr lang="en-US" sz="1000" dirty="0"/>
                <a:t> 03</a:t>
              </a:r>
            </a:p>
          </p:txBody>
        </p:sp>
      </p:grpSp>
      <p:grpSp>
        <p:nvGrpSpPr>
          <p:cNvPr id="193" name="Gruppieren 192">
            <a:extLst>
              <a:ext uri="{FF2B5EF4-FFF2-40B4-BE49-F238E27FC236}">
                <a16:creationId xmlns:a16="http://schemas.microsoft.com/office/drawing/2014/main" id="{828E88D4-D0EB-4824-9FB0-DF167B263ED3}"/>
              </a:ext>
            </a:extLst>
          </p:cNvPr>
          <p:cNvGrpSpPr/>
          <p:nvPr/>
        </p:nvGrpSpPr>
        <p:grpSpPr>
          <a:xfrm>
            <a:off x="1421327" y="3448544"/>
            <a:ext cx="2688112" cy="157385"/>
            <a:chOff x="1227547" y="2230692"/>
            <a:chExt cx="2540000" cy="170519"/>
          </a:xfrm>
          <a:solidFill>
            <a:schemeClr val="accent4">
              <a:lumMod val="75000"/>
            </a:schemeClr>
          </a:solidFill>
        </p:grpSpPr>
        <p:sp>
          <p:nvSpPr>
            <p:cNvPr id="194" name="OTLSHAPE_SLT_1f3ecdb523214d1c858ab8fb12392a13_Shape">
              <a:extLst>
                <a:ext uri="{FF2B5EF4-FFF2-40B4-BE49-F238E27FC236}">
                  <a16:creationId xmlns:a16="http://schemas.microsoft.com/office/drawing/2014/main" id="{ABD7791B-6CAD-49AA-BE82-7E47E7E86C1C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95" name="OTLSHAPE_SLT_1f3ecdb523214d1c858ab8fb12392a13_Title">
              <a:extLst>
                <a:ext uri="{FF2B5EF4-FFF2-40B4-BE49-F238E27FC236}">
                  <a16:creationId xmlns:a16="http://schemas.microsoft.com/office/drawing/2014/main" id="{CE73A5F3-F96A-4D63-A6A9-E5AF1CA3078D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/>
                <a:t>Influencer-</a:t>
              </a:r>
              <a:r>
                <a:rPr lang="en-US" sz="1000" dirty="0" err="1"/>
                <a:t>Programm</a:t>
              </a:r>
              <a:endParaRPr lang="en-US" sz="1000" dirty="0"/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3E7D1576-7644-8F89-55CC-F028796840E0}"/>
              </a:ext>
            </a:extLst>
          </p:cNvPr>
          <p:cNvSpPr txBox="1"/>
          <p:nvPr/>
        </p:nvSpPr>
        <p:spPr>
          <a:xfrm>
            <a:off x="9173737" y="654205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100" dirty="0"/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9B55C824-A9A7-5F47-CE62-00AA5B5A4831}"/>
              </a:ext>
            </a:extLst>
          </p:cNvPr>
          <p:cNvSpPr/>
          <p:nvPr/>
        </p:nvSpPr>
        <p:spPr>
          <a:xfrm>
            <a:off x="1273477" y="4186114"/>
            <a:ext cx="184447" cy="1791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11F1DBDF-7DEC-8C15-655E-E88AED08737C}"/>
              </a:ext>
            </a:extLst>
          </p:cNvPr>
          <p:cNvSpPr/>
          <p:nvPr/>
        </p:nvSpPr>
        <p:spPr>
          <a:xfrm>
            <a:off x="3005883" y="4185373"/>
            <a:ext cx="184447" cy="17915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954942E8-ACCE-C25E-4FB4-3B24746FD9F7}"/>
              </a:ext>
            </a:extLst>
          </p:cNvPr>
          <p:cNvSpPr/>
          <p:nvPr/>
        </p:nvSpPr>
        <p:spPr>
          <a:xfrm>
            <a:off x="5025888" y="4185372"/>
            <a:ext cx="184447" cy="17915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A2950420-94E5-A383-06BA-15C262C9C4FF}"/>
              </a:ext>
            </a:extLst>
          </p:cNvPr>
          <p:cNvSpPr/>
          <p:nvPr/>
        </p:nvSpPr>
        <p:spPr>
          <a:xfrm>
            <a:off x="6901970" y="4185371"/>
            <a:ext cx="184447" cy="17915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C11195D-C3E1-4C03-348C-E7DF7711721C}"/>
              </a:ext>
            </a:extLst>
          </p:cNvPr>
          <p:cNvSpPr txBox="1"/>
          <p:nvPr/>
        </p:nvSpPr>
        <p:spPr>
          <a:xfrm>
            <a:off x="7131172" y="4159531"/>
            <a:ext cx="1694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Produktsichtbarkeit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1A119ED-441D-F8A8-C403-97FCA6AA2BD2}"/>
              </a:ext>
            </a:extLst>
          </p:cNvPr>
          <p:cNvSpPr txBox="1"/>
          <p:nvPr/>
        </p:nvSpPr>
        <p:spPr>
          <a:xfrm>
            <a:off x="1456483" y="4159439"/>
            <a:ext cx="1694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Neuer Traffic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727B3E6-306E-9720-EBDF-6D7BEA322878}"/>
              </a:ext>
            </a:extLst>
          </p:cNvPr>
          <p:cNvSpPr txBox="1"/>
          <p:nvPr/>
        </p:nvSpPr>
        <p:spPr>
          <a:xfrm>
            <a:off x="3210008" y="4159439"/>
            <a:ext cx="1694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Leads &amp; Akquise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BCDCB53-AA2D-C344-8E80-BEF09785CC25}"/>
              </a:ext>
            </a:extLst>
          </p:cNvPr>
          <p:cNvSpPr txBox="1"/>
          <p:nvPr/>
        </p:nvSpPr>
        <p:spPr>
          <a:xfrm>
            <a:off x="5245169" y="4159439"/>
            <a:ext cx="1694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/>
              <a:t>Conversion</a:t>
            </a:r>
            <a:endParaRPr lang="de-DE" sz="900" dirty="0"/>
          </a:p>
        </p:txBody>
      </p:sp>
      <p:sp>
        <p:nvSpPr>
          <p:cNvPr id="21" name="OTLSHAPE_SLT_1f3ecdb523214d1c858ab8fb12392a13_Shape">
            <a:extLst>
              <a:ext uri="{FF2B5EF4-FFF2-40B4-BE49-F238E27FC236}">
                <a16:creationId xmlns:a16="http://schemas.microsoft.com/office/drawing/2014/main" id="{14C14DE9-2D8D-9F6D-533E-06DC703620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233952" y="1714366"/>
            <a:ext cx="2160979" cy="173796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22" name="OTLSHAPE_SLT_1f3ecdb523214d1c858ab8fb12392a13_Title">
            <a:extLst>
              <a:ext uri="{FF2B5EF4-FFF2-40B4-BE49-F238E27FC236}">
                <a16:creationId xmlns:a16="http://schemas.microsoft.com/office/drawing/2014/main" id="{5A9E763F-BF97-C46E-DFBD-C19CC218ABB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445817" y="1728102"/>
            <a:ext cx="1781290" cy="13945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 err="1"/>
              <a:t>Wettbewerbsanalyse</a:t>
            </a:r>
            <a:endParaRPr lang="en-US" sz="1000" dirty="0"/>
          </a:p>
        </p:txBody>
      </p:sp>
      <p:sp>
        <p:nvSpPr>
          <p:cNvPr id="23" name="OTLSHAPE_SLT_1f3ecdb523214d1c858ab8fb12392a13_Shape">
            <a:extLst>
              <a:ext uri="{FF2B5EF4-FFF2-40B4-BE49-F238E27FC236}">
                <a16:creationId xmlns:a16="http://schemas.microsoft.com/office/drawing/2014/main" id="{D6BDB389-FE1D-08C3-EFE6-46A3E79222D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448028" y="1712696"/>
            <a:ext cx="2160979" cy="173796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24" name="OTLSHAPE_SLT_1f3ecdb523214d1c858ab8fb12392a13_Title">
            <a:extLst>
              <a:ext uri="{FF2B5EF4-FFF2-40B4-BE49-F238E27FC236}">
                <a16:creationId xmlns:a16="http://schemas.microsoft.com/office/drawing/2014/main" id="{A0BE2A2A-89DE-A7C6-F4FB-05288DBE98C4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4659893" y="1726432"/>
            <a:ext cx="1781290" cy="13945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/>
              <a:t>Keyword-Research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2A08BED7-F31C-B465-754D-9DDB8151BB18}"/>
              </a:ext>
            </a:extLst>
          </p:cNvPr>
          <p:cNvGrpSpPr/>
          <p:nvPr/>
        </p:nvGrpSpPr>
        <p:grpSpPr>
          <a:xfrm>
            <a:off x="4368394" y="1133630"/>
            <a:ext cx="1755560" cy="173796"/>
            <a:chOff x="1665619" y="2230855"/>
            <a:chExt cx="2539999" cy="170519"/>
          </a:xfrm>
          <a:solidFill>
            <a:schemeClr val="accent5"/>
          </a:solidFill>
        </p:grpSpPr>
        <p:sp>
          <p:nvSpPr>
            <p:cNvPr id="26" name="OTLSHAPE_SLT_1f3ecdb523214d1c858ab8fb12392a13_Shape">
              <a:extLst>
                <a:ext uri="{FF2B5EF4-FFF2-40B4-BE49-F238E27FC236}">
                  <a16:creationId xmlns:a16="http://schemas.microsoft.com/office/drawing/2014/main" id="{0DB3EF8C-F850-2808-9138-4D996455C8B1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665619" y="2230855"/>
              <a:ext cx="2539999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7" name="OTLSHAPE_SLT_1f3ecdb523214d1c858ab8fb12392a13_Title">
              <a:extLst>
                <a:ext uri="{FF2B5EF4-FFF2-40B4-BE49-F238E27FC236}">
                  <a16:creationId xmlns:a16="http://schemas.microsoft.com/office/drawing/2014/main" id="{2819B0EB-98FF-85CA-CDA6-9FFD48166172}"/>
                </a:ext>
              </a:extLst>
            </p:cNvPr>
            <p:cNvSpPr txBox="1"/>
            <p:nvPr>
              <p:custDataLst>
                <p:tags r:id="rId18"/>
              </p:custDataLst>
            </p:nvPr>
          </p:nvSpPr>
          <p:spPr>
            <a:xfrm>
              <a:off x="1897785" y="2245908"/>
              <a:ext cx="2206991" cy="130269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Videos + Lead-Capture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70FF2AF1-9B18-5928-5A3F-F924AB5EF88E}"/>
              </a:ext>
            </a:extLst>
          </p:cNvPr>
          <p:cNvGrpSpPr/>
          <p:nvPr/>
        </p:nvGrpSpPr>
        <p:grpSpPr>
          <a:xfrm>
            <a:off x="1445944" y="2597034"/>
            <a:ext cx="1785782" cy="173796"/>
            <a:chOff x="1665619" y="2230855"/>
            <a:chExt cx="2539999" cy="170519"/>
          </a:xfrm>
          <a:solidFill>
            <a:schemeClr val="accent5"/>
          </a:solidFill>
        </p:grpSpPr>
        <p:sp>
          <p:nvSpPr>
            <p:cNvPr id="29" name="OTLSHAPE_SLT_1f3ecdb523214d1c858ab8fb12392a13_Shape">
              <a:extLst>
                <a:ext uri="{FF2B5EF4-FFF2-40B4-BE49-F238E27FC236}">
                  <a16:creationId xmlns:a16="http://schemas.microsoft.com/office/drawing/2014/main" id="{18963CDE-6D12-7F87-FDE6-9E468140BE0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665619" y="2230855"/>
              <a:ext cx="2539999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30" name="OTLSHAPE_SLT_1f3ecdb523214d1c858ab8fb12392a13_Title">
              <a:extLst>
                <a:ext uri="{FF2B5EF4-FFF2-40B4-BE49-F238E27FC236}">
                  <a16:creationId xmlns:a16="http://schemas.microsoft.com/office/drawing/2014/main" id="{DE5916D0-19F2-AC9E-1E2A-F18AD71E8CEE}"/>
                </a:ext>
              </a:extLst>
            </p:cNvPr>
            <p:cNvSpPr txBox="1"/>
            <p:nvPr>
              <p:custDataLst>
                <p:tags r:id="rId16"/>
              </p:custDataLst>
            </p:nvPr>
          </p:nvSpPr>
          <p:spPr>
            <a:xfrm>
              <a:off x="1841161" y="2245908"/>
              <a:ext cx="2263616" cy="14312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Onboarding-</a:t>
              </a:r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Kampagne</a:t>
              </a:r>
              <a:endParaRPr lang="en-US" sz="10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507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LSHAPE_SL_a88f145e4d284420a2baa685af085546_BackgroundRectangle">
            <a:extLst>
              <a:ext uri="{FF2B5EF4-FFF2-40B4-BE49-F238E27FC236}">
                <a16:creationId xmlns:a16="http://schemas.microsoft.com/office/drawing/2014/main" id="{9BCD5164-6491-3551-A8A9-F2ADB22315E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36839" y="3440534"/>
            <a:ext cx="8618580" cy="53822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OTLSHAPE_SL_a88f145e4d284420a2baa685af085546_HeaderRectangle">
            <a:extLst>
              <a:ext uri="{FF2B5EF4-FFF2-40B4-BE49-F238E27FC236}">
                <a16:creationId xmlns:a16="http://schemas.microsoft.com/office/drawing/2014/main" id="{FE100446-7BD4-CC10-42BB-6F479E9FAEF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36839" y="3438015"/>
            <a:ext cx="1104900" cy="53822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22" y="71653"/>
            <a:ext cx="7148320" cy="388998"/>
          </a:xfrm>
        </p:spPr>
        <p:txBody>
          <a:bodyPr>
            <a:normAutofit/>
          </a:bodyPr>
          <a:lstStyle/>
          <a:p>
            <a:r>
              <a:rPr lang="de-DE" sz="1800" dirty="0"/>
              <a:t>HR-Roadmap</a:t>
            </a:r>
          </a:p>
        </p:txBody>
      </p:sp>
      <p:grpSp>
        <p:nvGrpSpPr>
          <p:cNvPr id="228" name="Gruppieren 227">
            <a:extLst>
              <a:ext uri="{FF2B5EF4-FFF2-40B4-BE49-F238E27FC236}">
                <a16:creationId xmlns:a16="http://schemas.microsoft.com/office/drawing/2014/main" id="{6B7638BF-B649-4FBE-9252-0E21D9B9E838}"/>
              </a:ext>
            </a:extLst>
          </p:cNvPr>
          <p:cNvGrpSpPr/>
          <p:nvPr/>
        </p:nvGrpSpPr>
        <p:grpSpPr>
          <a:xfrm>
            <a:off x="119905" y="832493"/>
            <a:ext cx="8650384" cy="2558311"/>
            <a:chOff x="119903" y="731025"/>
            <a:chExt cx="8650384" cy="3548978"/>
          </a:xfrm>
        </p:grpSpPr>
        <p:grpSp>
          <p:nvGrpSpPr>
            <p:cNvPr id="224" name="Gruppieren 223">
              <a:extLst>
                <a:ext uri="{FF2B5EF4-FFF2-40B4-BE49-F238E27FC236}">
                  <a16:creationId xmlns:a16="http://schemas.microsoft.com/office/drawing/2014/main" id="{058EB014-DE2D-47A8-B9CD-84C83B83D63B}"/>
                </a:ext>
              </a:extLst>
            </p:cNvPr>
            <p:cNvGrpSpPr/>
            <p:nvPr/>
          </p:nvGrpSpPr>
          <p:grpSpPr>
            <a:xfrm>
              <a:off x="144721" y="731025"/>
              <a:ext cx="8625566" cy="830919"/>
              <a:chOff x="144721" y="731025"/>
              <a:chExt cx="8625566" cy="830919"/>
            </a:xfrm>
          </p:grpSpPr>
          <p:sp>
            <p:nvSpPr>
              <p:cNvPr id="118" name="OTLSHAPE_SL_9cf0b9a3b4064869b9ae748fb5efbb51_BackgroundRectangle">
                <a:extLst>
                  <a:ext uri="{FF2B5EF4-FFF2-40B4-BE49-F238E27FC236}">
                    <a16:creationId xmlns:a16="http://schemas.microsoft.com/office/drawing/2014/main" id="{61D61D09-ACCE-4255-8A16-782F365F450D}"/>
                  </a:ext>
                </a:extLst>
              </p:cNvPr>
              <p:cNvSpPr/>
              <p:nvPr>
                <p:custDataLst>
                  <p:tags r:id="rId49"/>
                </p:custDataLst>
              </p:nvPr>
            </p:nvSpPr>
            <p:spPr>
              <a:xfrm>
                <a:off x="144721" y="735287"/>
                <a:ext cx="8625566" cy="80590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0" name="OTLSHAPE_SL_9cf0b9a3b4064869b9ae748fb5efbb51_HeaderRectangle">
                <a:extLst>
                  <a:ext uri="{FF2B5EF4-FFF2-40B4-BE49-F238E27FC236}">
                    <a16:creationId xmlns:a16="http://schemas.microsoft.com/office/drawing/2014/main" id="{44A267DC-EE5C-4AD9-BBB3-87E048BD6A72}"/>
                  </a:ext>
                </a:extLst>
              </p:cNvPr>
              <p:cNvSpPr/>
              <p:nvPr>
                <p:custDataLst>
                  <p:tags r:id="rId50"/>
                </p:custDataLst>
              </p:nvPr>
            </p:nvSpPr>
            <p:spPr>
              <a:xfrm>
                <a:off x="144721" y="731025"/>
                <a:ext cx="1104900" cy="83091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1" name="OTLSHAPE_SL_9cf0b9a3b4064869b9ae748fb5efbb51_Header">
                <a:extLst>
                  <a:ext uri="{FF2B5EF4-FFF2-40B4-BE49-F238E27FC236}">
                    <a16:creationId xmlns:a16="http://schemas.microsoft.com/office/drawing/2014/main" id="{B07E72E7-10F7-4A04-95EA-F33AC368AB3A}"/>
                  </a:ext>
                </a:extLst>
              </p:cNvPr>
              <p:cNvSpPr txBox="1"/>
              <p:nvPr>
                <p:custDataLst>
                  <p:tags r:id="rId51"/>
                </p:custDataLst>
              </p:nvPr>
            </p:nvSpPr>
            <p:spPr>
              <a:xfrm>
                <a:off x="168575" y="1057718"/>
                <a:ext cx="1104900" cy="186055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1200" cap="none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Vision und </a:t>
                </a:r>
                <a:r>
                  <a:rPr kumimoji="0" lang="en-US" sz="1050" b="1" i="0" u="none" strike="noStrike" kern="1200" cap="none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Strategie</a:t>
                </a:r>
                <a:endParaRPr kumimoji="0" lang="en-US" sz="105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grpSp>
          <p:nvGrpSpPr>
            <p:cNvPr id="225" name="Gruppieren 224">
              <a:extLst>
                <a:ext uri="{FF2B5EF4-FFF2-40B4-BE49-F238E27FC236}">
                  <a16:creationId xmlns:a16="http://schemas.microsoft.com/office/drawing/2014/main" id="{740C6137-80D6-4464-9071-22D3ABD4AEE7}"/>
                </a:ext>
              </a:extLst>
            </p:cNvPr>
            <p:cNvGrpSpPr/>
            <p:nvPr/>
          </p:nvGrpSpPr>
          <p:grpSpPr>
            <a:xfrm>
              <a:off x="126979" y="1606906"/>
              <a:ext cx="8643308" cy="922214"/>
              <a:chOff x="126979" y="1614972"/>
              <a:chExt cx="8643308" cy="922214"/>
            </a:xfrm>
          </p:grpSpPr>
          <p:sp>
            <p:nvSpPr>
              <p:cNvPr id="115" name="OTLSHAPE_SL_089d7eb988274527948a1ef4646e8746_BackgroundRectangle">
                <a:extLst>
                  <a:ext uri="{FF2B5EF4-FFF2-40B4-BE49-F238E27FC236}">
                    <a16:creationId xmlns:a16="http://schemas.microsoft.com/office/drawing/2014/main" id="{1835B64F-B3F9-4E1B-A141-6C2BFBF73F36}"/>
                  </a:ext>
                </a:extLst>
              </p:cNvPr>
              <p:cNvSpPr/>
              <p:nvPr>
                <p:custDataLst>
                  <p:tags r:id="rId46"/>
                </p:custDataLst>
              </p:nvPr>
            </p:nvSpPr>
            <p:spPr>
              <a:xfrm>
                <a:off x="139157" y="1616917"/>
                <a:ext cx="8631130" cy="92026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1" name="OTLSHAPE_SL_089d7eb988274527948a1ef4646e8746_HeaderRectangle">
                <a:extLst>
                  <a:ext uri="{FF2B5EF4-FFF2-40B4-BE49-F238E27FC236}">
                    <a16:creationId xmlns:a16="http://schemas.microsoft.com/office/drawing/2014/main" id="{162D5A84-239C-4876-803A-C9E9144741E2}"/>
                  </a:ext>
                </a:extLst>
              </p:cNvPr>
              <p:cNvSpPr/>
              <p:nvPr>
                <p:custDataLst>
                  <p:tags r:id="rId47"/>
                </p:custDataLst>
              </p:nvPr>
            </p:nvSpPr>
            <p:spPr>
              <a:xfrm>
                <a:off x="144721" y="1614972"/>
                <a:ext cx="1104900" cy="92026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2" name="OTLSHAPE_SL_089d7eb988274527948a1ef4646e8746_Header">
                <a:extLst>
                  <a:ext uri="{FF2B5EF4-FFF2-40B4-BE49-F238E27FC236}">
                    <a16:creationId xmlns:a16="http://schemas.microsoft.com/office/drawing/2014/main" id="{9C024FAA-5460-4EC7-B8BE-ED5395BC0B5A}"/>
                  </a:ext>
                </a:extLst>
              </p:cNvPr>
              <p:cNvSpPr txBox="1"/>
              <p:nvPr>
                <p:custDataLst>
                  <p:tags r:id="rId48"/>
                </p:custDataLst>
              </p:nvPr>
            </p:nvSpPr>
            <p:spPr>
              <a:xfrm>
                <a:off x="126979" y="1848448"/>
                <a:ext cx="1104900" cy="443817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1200" cap="none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Organisation</a:t>
                </a:r>
                <a:endParaRPr kumimoji="0" lang="en-US" sz="1050" b="1" i="0" u="none" strike="noStrike" kern="1200" cap="none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grpSp>
          <p:nvGrpSpPr>
            <p:cNvPr id="227" name="Gruppieren 226">
              <a:extLst>
                <a:ext uri="{FF2B5EF4-FFF2-40B4-BE49-F238E27FC236}">
                  <a16:creationId xmlns:a16="http://schemas.microsoft.com/office/drawing/2014/main" id="{C6BE78AC-0284-4854-9B3F-457DC20A9682}"/>
                </a:ext>
              </a:extLst>
            </p:cNvPr>
            <p:cNvGrpSpPr/>
            <p:nvPr/>
          </p:nvGrpSpPr>
          <p:grpSpPr>
            <a:xfrm>
              <a:off x="119903" y="3529861"/>
              <a:ext cx="8635514" cy="750142"/>
              <a:chOff x="119905" y="3552076"/>
              <a:chExt cx="8635514" cy="750142"/>
            </a:xfrm>
          </p:grpSpPr>
          <p:sp>
            <p:nvSpPr>
              <p:cNvPr id="116" name="OTLSHAPE_SL_a88f145e4d284420a2baa685af085546_BackgroundRectangle">
                <a:extLst>
                  <a:ext uri="{FF2B5EF4-FFF2-40B4-BE49-F238E27FC236}">
                    <a16:creationId xmlns:a16="http://schemas.microsoft.com/office/drawing/2014/main" id="{7925588E-51B7-4C71-9C5E-4D282515B04D}"/>
                  </a:ext>
                </a:extLst>
              </p:cNvPr>
              <p:cNvSpPr/>
              <p:nvPr>
                <p:custDataLst>
                  <p:tags r:id="rId43"/>
                </p:custDataLst>
              </p:nvPr>
            </p:nvSpPr>
            <p:spPr>
              <a:xfrm>
                <a:off x="136839" y="3555570"/>
                <a:ext cx="8618580" cy="74664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2" name="OTLSHAPE_SL_a88f145e4d284420a2baa685af085546_HeaderRectangle">
                <a:extLst>
                  <a:ext uri="{FF2B5EF4-FFF2-40B4-BE49-F238E27FC236}">
                    <a16:creationId xmlns:a16="http://schemas.microsoft.com/office/drawing/2014/main" id="{4C06AA8E-82D7-472C-9290-F9DB9C4CA186}"/>
                  </a:ext>
                </a:extLst>
              </p:cNvPr>
              <p:cNvSpPr/>
              <p:nvPr>
                <p:custDataLst>
                  <p:tags r:id="rId44"/>
                </p:custDataLst>
              </p:nvPr>
            </p:nvSpPr>
            <p:spPr>
              <a:xfrm>
                <a:off x="136839" y="3552076"/>
                <a:ext cx="1104900" cy="74664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3" name="OTLSHAPE_SL_a88f145e4d284420a2baa685af085546_Header">
                <a:extLst>
                  <a:ext uri="{FF2B5EF4-FFF2-40B4-BE49-F238E27FC236}">
                    <a16:creationId xmlns:a16="http://schemas.microsoft.com/office/drawing/2014/main" id="{F0C2CBC9-2E8D-4AE3-8CB0-5292FC4D0EB5}"/>
                  </a:ext>
                </a:extLst>
              </p:cNvPr>
              <p:cNvSpPr txBox="1"/>
              <p:nvPr>
                <p:custDataLst>
                  <p:tags r:id="rId45"/>
                </p:custDataLst>
              </p:nvPr>
            </p:nvSpPr>
            <p:spPr>
              <a:xfrm>
                <a:off x="119905" y="3754914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b="1" dirty="0">
                    <a:solidFill>
                      <a:schemeClr val="lt1"/>
                    </a:solidFill>
                  </a:rPr>
                  <a:t>Support-</a:t>
                </a:r>
                <a:r>
                  <a:rPr lang="en-US" sz="1050" b="1" dirty="0" err="1">
                    <a:solidFill>
                      <a:schemeClr val="lt1"/>
                    </a:solidFill>
                  </a:rPr>
                  <a:t>Prozesse</a:t>
                </a:r>
                <a:endParaRPr kumimoji="0" lang="en-US" sz="1050" b="1" i="0" u="none" strike="noStrike" kern="1200" cap="none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  <p:grpSp>
          <p:nvGrpSpPr>
            <p:cNvPr id="226" name="Gruppieren 225">
              <a:extLst>
                <a:ext uri="{FF2B5EF4-FFF2-40B4-BE49-F238E27FC236}">
                  <a16:creationId xmlns:a16="http://schemas.microsoft.com/office/drawing/2014/main" id="{D9218E9E-FD79-4E70-8011-6A9EE3D97260}"/>
                </a:ext>
              </a:extLst>
            </p:cNvPr>
            <p:cNvGrpSpPr/>
            <p:nvPr/>
          </p:nvGrpSpPr>
          <p:grpSpPr>
            <a:xfrm>
              <a:off x="133593" y="2578110"/>
              <a:ext cx="8631132" cy="902333"/>
              <a:chOff x="133595" y="2602370"/>
              <a:chExt cx="8631132" cy="902333"/>
            </a:xfrm>
          </p:grpSpPr>
          <p:sp>
            <p:nvSpPr>
              <p:cNvPr id="117" name="OTLSHAPE_SL_ffee1e79b85943a28c39454ea880fda8_BackgroundRectangle">
                <a:extLst>
                  <a:ext uri="{FF2B5EF4-FFF2-40B4-BE49-F238E27FC236}">
                    <a16:creationId xmlns:a16="http://schemas.microsoft.com/office/drawing/2014/main" id="{AAFEBCFF-DFE8-42EC-9821-3CD60D4183AA}"/>
                  </a:ext>
                </a:extLst>
              </p:cNvPr>
              <p:cNvSpPr/>
              <p:nvPr>
                <p:custDataLst>
                  <p:tags r:id="rId40"/>
                </p:custDataLst>
              </p:nvPr>
            </p:nvSpPr>
            <p:spPr>
              <a:xfrm>
                <a:off x="133595" y="2605882"/>
                <a:ext cx="8631132" cy="89882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23" name="OTLSHAPE_SL_ffee1e79b85943a28c39454ea880fda8_HeaderRectangle">
                <a:extLst>
                  <a:ext uri="{FF2B5EF4-FFF2-40B4-BE49-F238E27FC236}">
                    <a16:creationId xmlns:a16="http://schemas.microsoft.com/office/drawing/2014/main" id="{1526B1BE-C0A1-456E-BE0D-8D2E89E3E713}"/>
                  </a:ext>
                </a:extLst>
              </p:cNvPr>
              <p:cNvSpPr/>
              <p:nvPr>
                <p:custDataLst>
                  <p:tags r:id="rId41"/>
                </p:custDataLst>
              </p:nvPr>
            </p:nvSpPr>
            <p:spPr>
              <a:xfrm>
                <a:off x="139159" y="2602370"/>
                <a:ext cx="1104900" cy="89882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  <p:sp>
            <p:nvSpPr>
              <p:cNvPr id="154" name="OTLSHAPE_SL_ffee1e79b85943a28c39454ea880fda8_Header">
                <a:extLst>
                  <a:ext uri="{FF2B5EF4-FFF2-40B4-BE49-F238E27FC236}">
                    <a16:creationId xmlns:a16="http://schemas.microsoft.com/office/drawing/2014/main" id="{3CAACB0A-3758-4B15-AA7E-3DF1949AD7B2}"/>
                  </a:ext>
                </a:extLst>
              </p:cNvPr>
              <p:cNvSpPr txBox="1"/>
              <p:nvPr>
                <p:custDataLst>
                  <p:tags r:id="rId42"/>
                </p:custDataLst>
              </p:nvPr>
            </p:nvSpPr>
            <p:spPr>
              <a:xfrm>
                <a:off x="152115" y="2864007"/>
                <a:ext cx="1104900" cy="37211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1" i="0" u="none" strike="noStrike" kern="1200" cap="none" normalizeH="0" baseline="0" noProof="0" dirty="0" err="1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Kernprozesse</a:t>
                </a:r>
                <a:endParaRPr kumimoji="0" lang="en-US" sz="1050" b="1" i="0" u="none" strike="noStrike" kern="1200" cap="none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p:grpSp>
      </p:grpSp>
      <p:sp>
        <p:nvSpPr>
          <p:cNvPr id="217" name="OTLSHAPE_SLA_ef594de3bf094f1cb93f9e7d12ee469b_Title">
            <a:extLst>
              <a:ext uri="{FF2B5EF4-FFF2-40B4-BE49-F238E27FC236}">
                <a16:creationId xmlns:a16="http://schemas.microsoft.com/office/drawing/2014/main" id="{DB089A83-5305-4FB2-8762-0457F29F381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220453" y="5207359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</a:rPr>
              <a:t>Go Live!</a:t>
            </a:r>
          </a:p>
        </p:txBody>
      </p:sp>
      <p:grpSp>
        <p:nvGrpSpPr>
          <p:cNvPr id="267" name="Gruppieren 266">
            <a:extLst>
              <a:ext uri="{FF2B5EF4-FFF2-40B4-BE49-F238E27FC236}">
                <a16:creationId xmlns:a16="http://schemas.microsoft.com/office/drawing/2014/main" id="{2BD14133-5E99-426E-851A-794FE6BD1E2F}"/>
              </a:ext>
            </a:extLst>
          </p:cNvPr>
          <p:cNvGrpSpPr/>
          <p:nvPr/>
        </p:nvGrpSpPr>
        <p:grpSpPr>
          <a:xfrm>
            <a:off x="1540091" y="949258"/>
            <a:ext cx="1821701" cy="171117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68" name="OTLSHAPE_SLT_1f3ecdb523214d1c858ab8fb12392a13_Shape">
              <a:extLst>
                <a:ext uri="{FF2B5EF4-FFF2-40B4-BE49-F238E27FC236}">
                  <a16:creationId xmlns:a16="http://schemas.microsoft.com/office/drawing/2014/main" id="{136286F6-9AA9-42EF-B3FD-55D3A11F6D87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269" name="OTLSHAPE_SLT_1f3ecdb523214d1c858ab8fb12392a13_Title">
              <a:extLst>
                <a:ext uri="{FF2B5EF4-FFF2-40B4-BE49-F238E27FC236}">
                  <a16:creationId xmlns:a16="http://schemas.microsoft.com/office/drawing/2014/main" id="{7E2BB38D-9194-45E2-9F50-2E057624BD94}"/>
                </a:ext>
              </a:extLst>
            </p:cNvPr>
            <p:cNvSpPr txBox="1"/>
            <p:nvPr>
              <p:custDataLst>
                <p:tags r:id="rId39"/>
              </p:custDataLst>
            </p:nvPr>
          </p:nvSpPr>
          <p:spPr>
            <a:xfrm>
              <a:off x="1653785" y="2271025"/>
              <a:ext cx="1844751" cy="84693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Projekt</a:t>
              </a:r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 1</a:t>
              </a:r>
            </a:p>
          </p:txBody>
        </p:sp>
      </p:grpSp>
      <p:grpSp>
        <p:nvGrpSpPr>
          <p:cNvPr id="279" name="Gruppieren 278">
            <a:extLst>
              <a:ext uri="{FF2B5EF4-FFF2-40B4-BE49-F238E27FC236}">
                <a16:creationId xmlns:a16="http://schemas.microsoft.com/office/drawing/2014/main" id="{7B1E7673-6371-40AD-A3AB-FBD7C62CDF9A}"/>
              </a:ext>
            </a:extLst>
          </p:cNvPr>
          <p:cNvGrpSpPr/>
          <p:nvPr/>
        </p:nvGrpSpPr>
        <p:grpSpPr>
          <a:xfrm>
            <a:off x="2326292" y="1527596"/>
            <a:ext cx="2923516" cy="155672"/>
            <a:chOff x="1322376" y="2230692"/>
            <a:chExt cx="2540000" cy="170519"/>
          </a:xfrm>
          <a:solidFill>
            <a:schemeClr val="accent5"/>
          </a:solidFill>
        </p:grpSpPr>
        <p:sp>
          <p:nvSpPr>
            <p:cNvPr id="281" name="OTLSHAPE_SLT_1f3ecdb523214d1c858ab8fb12392a13_Title">
              <a:extLst>
                <a:ext uri="{FF2B5EF4-FFF2-40B4-BE49-F238E27FC236}">
                  <a16:creationId xmlns:a16="http://schemas.microsoft.com/office/drawing/2014/main" id="{C209B615-8F0E-497D-A0C1-5C57C0A030D4}"/>
                </a:ext>
              </a:extLst>
            </p:cNvPr>
            <p:cNvSpPr txBox="1"/>
            <p:nvPr>
              <p:custDataLst>
                <p:tags r:id="rId36"/>
              </p:custDataLst>
            </p:nvPr>
          </p:nvSpPr>
          <p:spPr>
            <a:xfrm>
              <a:off x="2073517" y="2246381"/>
              <a:ext cx="1004786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Budget</a:t>
              </a:r>
            </a:p>
          </p:txBody>
        </p:sp>
        <p:sp>
          <p:nvSpPr>
            <p:cNvPr id="280" name="OTLSHAPE_SLT_1f3ecdb523214d1c858ab8fb12392a13_Shape">
              <a:extLst>
                <a:ext uri="{FF2B5EF4-FFF2-40B4-BE49-F238E27FC236}">
                  <a16:creationId xmlns:a16="http://schemas.microsoft.com/office/drawing/2014/main" id="{D2778AEF-8CA0-4926-8B41-63AE7A5B32DD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</p:grpSp>
      <p:cxnSp>
        <p:nvCxnSpPr>
          <p:cNvPr id="286" name="OTLSHAPE_G_00000000000000000000000000000000_ShapeBelow0">
            <a:extLst>
              <a:ext uri="{FF2B5EF4-FFF2-40B4-BE49-F238E27FC236}">
                <a16:creationId xmlns:a16="http://schemas.microsoft.com/office/drawing/2014/main" id="{90871ED7-7A42-4450-BACB-F4C075E222EC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3137755" y="613147"/>
            <a:ext cx="0" cy="3472878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G_00000000000000000000000000000000_ShapeBelow0">
            <a:extLst>
              <a:ext uri="{FF2B5EF4-FFF2-40B4-BE49-F238E27FC236}">
                <a16:creationId xmlns:a16="http://schemas.microsoft.com/office/drawing/2014/main" id="{D6D4138E-1660-4C07-87FF-CC4B87A65115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5028573" y="607871"/>
            <a:ext cx="25913" cy="3458971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G_00000000000000000000000000000000_ShapeBelow0">
            <a:extLst>
              <a:ext uri="{FF2B5EF4-FFF2-40B4-BE49-F238E27FC236}">
                <a16:creationId xmlns:a16="http://schemas.microsoft.com/office/drawing/2014/main" id="{31C0A7AE-975C-49D5-911D-27492444A167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6907882" y="607871"/>
            <a:ext cx="0" cy="3478154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OTLSHAPE_SLT_1f3ecdb523214d1c858ab8fb12392a13_Title">
            <a:extLst>
              <a:ext uri="{FF2B5EF4-FFF2-40B4-BE49-F238E27FC236}">
                <a16:creationId xmlns:a16="http://schemas.microsoft.com/office/drawing/2014/main" id="{C3D59BA4-0D7F-4E88-8D4A-4656ECBA2F9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013848" y="1537161"/>
            <a:ext cx="1646045" cy="137362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R="0" lv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000" dirty="0" err="1">
                <a:solidFill>
                  <a:schemeClr val="tx1"/>
                </a:solidFill>
                <a:latin typeface="+mn-lt"/>
              </a:rPr>
              <a:t>Projekt</a:t>
            </a:r>
            <a:r>
              <a:rPr lang="en-US" sz="1000" dirty="0">
                <a:solidFill>
                  <a:schemeClr val="tx1"/>
                </a:solidFill>
                <a:latin typeface="+mn-lt"/>
              </a:rPr>
              <a:t> 1</a:t>
            </a:r>
          </a:p>
        </p:txBody>
      </p:sp>
      <p:grpSp>
        <p:nvGrpSpPr>
          <p:cNvPr id="292" name="Gruppieren 291">
            <a:extLst>
              <a:ext uri="{FF2B5EF4-FFF2-40B4-BE49-F238E27FC236}">
                <a16:creationId xmlns:a16="http://schemas.microsoft.com/office/drawing/2014/main" id="{C320047E-BF62-4344-A513-5946146FFD33}"/>
              </a:ext>
            </a:extLst>
          </p:cNvPr>
          <p:cNvGrpSpPr/>
          <p:nvPr/>
        </p:nvGrpSpPr>
        <p:grpSpPr>
          <a:xfrm>
            <a:off x="5234641" y="1810771"/>
            <a:ext cx="1529994" cy="173796"/>
            <a:chOff x="4739662" y="2230575"/>
            <a:chExt cx="2540000" cy="17051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93" name="OTLSHAPE_SLT_1f3ecdb523214d1c858ab8fb12392a13_Shape">
              <a:extLst>
                <a:ext uri="{FF2B5EF4-FFF2-40B4-BE49-F238E27FC236}">
                  <a16:creationId xmlns:a16="http://schemas.microsoft.com/office/drawing/2014/main" id="{CBC511FB-1679-4911-8F22-2930DB81B3DD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739662" y="2230575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294" name="OTLSHAPE_SLT_1f3ecdb523214d1c858ab8fb12392a13_Title">
              <a:extLst>
                <a:ext uri="{FF2B5EF4-FFF2-40B4-BE49-F238E27FC236}">
                  <a16:creationId xmlns:a16="http://schemas.microsoft.com/office/drawing/2014/main" id="{81CED81C-ECC5-44B2-B97B-65D884DC9898}"/>
                </a:ext>
              </a:extLst>
            </p:cNvPr>
            <p:cNvSpPr txBox="1"/>
            <p:nvPr>
              <p:custDataLst>
                <p:tags r:id="rId35"/>
              </p:custDataLst>
            </p:nvPr>
          </p:nvSpPr>
          <p:spPr>
            <a:xfrm>
              <a:off x="5091385" y="2244053"/>
              <a:ext cx="1972243" cy="1278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</a:rPr>
                <a:t>Projekt</a:t>
              </a:r>
              <a:r>
                <a:rPr lang="en-US" sz="1000" dirty="0">
                  <a:solidFill>
                    <a:schemeClr val="tx1"/>
                  </a:solidFill>
                </a:rPr>
                <a:t> 2</a:t>
              </a:r>
            </a:p>
          </p:txBody>
        </p:sp>
      </p:grp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8DD2CDC8-21EB-442C-A441-0E1139F3F7C5}"/>
              </a:ext>
            </a:extLst>
          </p:cNvPr>
          <p:cNvGrpSpPr/>
          <p:nvPr/>
        </p:nvGrpSpPr>
        <p:grpSpPr>
          <a:xfrm>
            <a:off x="1855768" y="2303301"/>
            <a:ext cx="1325270" cy="176444"/>
            <a:chOff x="1322377" y="2230692"/>
            <a:chExt cx="1585912" cy="170518"/>
          </a:xfrm>
          <a:solidFill>
            <a:schemeClr val="accent4"/>
          </a:solidFill>
        </p:grpSpPr>
        <p:sp>
          <p:nvSpPr>
            <p:cNvPr id="300" name="OTLSHAPE_SLT_1f3ecdb523214d1c858ab8fb12392a13_Shape">
              <a:extLst>
                <a:ext uri="{FF2B5EF4-FFF2-40B4-BE49-F238E27FC236}">
                  <a16:creationId xmlns:a16="http://schemas.microsoft.com/office/drawing/2014/main" id="{A918E789-D24F-4F64-B3CE-2396C89BF3B9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01" name="OTLSHAPE_SLT_1f3ecdb523214d1c858ab8fb12392a13_Title">
              <a:extLst>
                <a:ext uri="{FF2B5EF4-FFF2-40B4-BE49-F238E27FC236}">
                  <a16:creationId xmlns:a16="http://schemas.microsoft.com/office/drawing/2014/main" id="{0E4DA527-211A-4416-80F1-FAD13F4B87C8}"/>
                </a:ext>
              </a:extLst>
            </p:cNvPr>
            <p:cNvSpPr txBox="1"/>
            <p:nvPr>
              <p:custDataLst>
                <p:tags r:id="rId33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rgbClr val="FFFFFF"/>
                  </a:solidFill>
                </a:rPr>
                <a:t>Projekt</a:t>
              </a:r>
              <a:r>
                <a:rPr lang="en-US" sz="1000" dirty="0">
                  <a:solidFill>
                    <a:srgbClr val="FFFFFF"/>
                  </a:solidFill>
                </a:rPr>
                <a:t> 1</a:t>
              </a:r>
            </a:p>
          </p:txBody>
        </p:sp>
      </p:grpSp>
      <p:sp>
        <p:nvSpPr>
          <p:cNvPr id="140" name="Rechteck 139">
            <a:extLst>
              <a:ext uri="{FF2B5EF4-FFF2-40B4-BE49-F238E27FC236}">
                <a16:creationId xmlns:a16="http://schemas.microsoft.com/office/drawing/2014/main" id="{A2575707-F5CE-4FF0-9FE9-A659583F01C3}"/>
              </a:ext>
            </a:extLst>
          </p:cNvPr>
          <p:cNvSpPr/>
          <p:nvPr/>
        </p:nvSpPr>
        <p:spPr>
          <a:xfrm>
            <a:off x="1289711" y="505193"/>
            <a:ext cx="1821701" cy="201476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CF15E5C7-94A3-4394-9909-204547CDE706}"/>
              </a:ext>
            </a:extLst>
          </p:cNvPr>
          <p:cNvSpPr/>
          <p:nvPr/>
        </p:nvSpPr>
        <p:spPr>
          <a:xfrm>
            <a:off x="3173522" y="497649"/>
            <a:ext cx="1821701" cy="201476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69" name="Rechteck 168">
            <a:extLst>
              <a:ext uri="{FF2B5EF4-FFF2-40B4-BE49-F238E27FC236}">
                <a16:creationId xmlns:a16="http://schemas.microsoft.com/office/drawing/2014/main" id="{30A7B3CB-67D4-4B7E-BAF3-B369CED201FF}"/>
              </a:ext>
            </a:extLst>
          </p:cNvPr>
          <p:cNvSpPr/>
          <p:nvPr/>
        </p:nvSpPr>
        <p:spPr>
          <a:xfrm>
            <a:off x="5054486" y="499566"/>
            <a:ext cx="1821701" cy="201476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70" name="Rechteck 169">
            <a:extLst>
              <a:ext uri="{FF2B5EF4-FFF2-40B4-BE49-F238E27FC236}">
                <a16:creationId xmlns:a16="http://schemas.microsoft.com/office/drawing/2014/main" id="{08C01B68-4E56-4C5E-8A6C-4EA0655873E5}"/>
              </a:ext>
            </a:extLst>
          </p:cNvPr>
          <p:cNvSpPr/>
          <p:nvPr/>
        </p:nvSpPr>
        <p:spPr>
          <a:xfrm>
            <a:off x="6939686" y="505193"/>
            <a:ext cx="1821701" cy="201476"/>
          </a:xfrm>
          <a:prstGeom prst="rect">
            <a:avLst/>
          </a:prstGeom>
          <a:solidFill>
            <a:srgbClr val="55595D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/>
          </a:p>
        </p:txBody>
      </p:sp>
      <p:sp>
        <p:nvSpPr>
          <p:cNvPr id="171" name="OTLSHAPE_TB_00000000000000000000000000000000_TimescaleInterval1">
            <a:extLst>
              <a:ext uri="{FF2B5EF4-FFF2-40B4-BE49-F238E27FC236}">
                <a16:creationId xmlns:a16="http://schemas.microsoft.com/office/drawing/2014/main" id="{794CA076-FF79-4E82-B2B1-804B3A0B213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053680" y="500859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100" spc="-30" dirty="0">
                <a:solidFill>
                  <a:prstClr val="white"/>
                </a:solidFill>
              </a:rPr>
              <a:t>2022</a:t>
            </a:r>
          </a:p>
        </p:txBody>
      </p:sp>
      <p:sp>
        <p:nvSpPr>
          <p:cNvPr id="172" name="OTLSHAPE_TB_00000000000000000000000000000000_TimescaleInterval2">
            <a:extLst>
              <a:ext uri="{FF2B5EF4-FFF2-40B4-BE49-F238E27FC236}">
                <a16:creationId xmlns:a16="http://schemas.microsoft.com/office/drawing/2014/main" id="{6178023C-D6B0-4383-8FC5-E478EEE94108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925096" y="501001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100" spc="-30" dirty="0">
                <a:solidFill>
                  <a:prstClr val="white"/>
                </a:solidFill>
              </a:rPr>
              <a:t>2023</a:t>
            </a:r>
          </a:p>
        </p:txBody>
      </p:sp>
      <p:sp>
        <p:nvSpPr>
          <p:cNvPr id="173" name="OTLSHAPE_TB_00000000000000000000000000000000_TimescaleInterval3">
            <a:extLst>
              <a:ext uri="{FF2B5EF4-FFF2-40B4-BE49-F238E27FC236}">
                <a16:creationId xmlns:a16="http://schemas.microsoft.com/office/drawing/2014/main" id="{80FCC232-557F-4FF5-9DF1-4316D29B45D1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5852504" y="492908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100" spc="-30" dirty="0">
                <a:solidFill>
                  <a:prstClr val="white"/>
                </a:solidFill>
              </a:rPr>
              <a:t>2024</a:t>
            </a:r>
          </a:p>
        </p:txBody>
      </p:sp>
      <p:sp>
        <p:nvSpPr>
          <p:cNvPr id="174" name="OTLSHAPE_TB_00000000000000000000000000000000_TimescaleInterval4">
            <a:extLst>
              <a:ext uri="{FF2B5EF4-FFF2-40B4-BE49-F238E27FC236}">
                <a16:creationId xmlns:a16="http://schemas.microsoft.com/office/drawing/2014/main" id="{5B4786CA-7CEF-4B27-AB3E-B6F0F02458C8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766835" y="492908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400">
              <a:defRPr/>
            </a:pPr>
            <a:r>
              <a:rPr lang="en-US" sz="1100" spc="-30" dirty="0">
                <a:solidFill>
                  <a:prstClr val="white"/>
                </a:solidFill>
              </a:rPr>
              <a:t>2025</a:t>
            </a:r>
          </a:p>
        </p:txBody>
      </p:sp>
      <p:cxnSp>
        <p:nvCxnSpPr>
          <p:cNvPr id="175" name="OTLSHAPE_TB_00000000000000000000000000000000_Separator3">
            <a:extLst>
              <a:ext uri="{FF2B5EF4-FFF2-40B4-BE49-F238E27FC236}">
                <a16:creationId xmlns:a16="http://schemas.microsoft.com/office/drawing/2014/main" id="{27126328-D488-48BA-A584-D28CCF17DB66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9005292" y="522995"/>
            <a:ext cx="0" cy="20320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alpha val="29804"/>
              </a:sys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93" name="Gruppieren 192">
            <a:extLst>
              <a:ext uri="{FF2B5EF4-FFF2-40B4-BE49-F238E27FC236}">
                <a16:creationId xmlns:a16="http://schemas.microsoft.com/office/drawing/2014/main" id="{828E88D4-D0EB-4824-9FB0-DF167B263ED3}"/>
              </a:ext>
            </a:extLst>
          </p:cNvPr>
          <p:cNvGrpSpPr/>
          <p:nvPr/>
        </p:nvGrpSpPr>
        <p:grpSpPr>
          <a:xfrm>
            <a:off x="2949195" y="3499109"/>
            <a:ext cx="2688112" cy="157385"/>
            <a:chOff x="1227547" y="2230692"/>
            <a:chExt cx="2540000" cy="170519"/>
          </a:xfrm>
          <a:solidFill>
            <a:schemeClr val="accent2"/>
          </a:solidFill>
        </p:grpSpPr>
        <p:sp>
          <p:nvSpPr>
            <p:cNvPr id="194" name="OTLSHAPE_SLT_1f3ecdb523214d1c858ab8fb12392a13_Shape">
              <a:extLst>
                <a:ext uri="{FF2B5EF4-FFF2-40B4-BE49-F238E27FC236}">
                  <a16:creationId xmlns:a16="http://schemas.microsoft.com/office/drawing/2014/main" id="{ABD7791B-6CAD-49AA-BE82-7E47E7E86C1C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95" name="OTLSHAPE_SLT_1f3ecdb523214d1c858ab8fb12392a13_Title">
              <a:extLst>
                <a:ext uri="{FF2B5EF4-FFF2-40B4-BE49-F238E27FC236}">
                  <a16:creationId xmlns:a16="http://schemas.microsoft.com/office/drawing/2014/main" id="{CE73A5F3-F96A-4D63-A6A9-E5AF1CA3078D}"/>
                </a:ext>
              </a:extLst>
            </p:cNvPr>
            <p:cNvSpPr txBox="1"/>
            <p:nvPr>
              <p:custDataLst>
                <p:tags r:id="rId31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Projekt</a:t>
              </a:r>
              <a:r>
                <a:rPr lang="en-US" sz="1000" dirty="0"/>
                <a:t> 1</a:t>
              </a: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3E7D1576-7644-8F89-55CC-F028796840E0}"/>
              </a:ext>
            </a:extLst>
          </p:cNvPr>
          <p:cNvSpPr txBox="1"/>
          <p:nvPr/>
        </p:nvSpPr>
        <p:spPr>
          <a:xfrm>
            <a:off x="9173737" y="654205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100" dirty="0"/>
          </a:p>
        </p:txBody>
      </p:sp>
      <p:sp>
        <p:nvSpPr>
          <p:cNvPr id="10" name="OTLSHAPE_SL_a88f145e4d284420a2baa685af085546_Header">
            <a:extLst>
              <a:ext uri="{FF2B5EF4-FFF2-40B4-BE49-F238E27FC236}">
                <a16:creationId xmlns:a16="http://schemas.microsoft.com/office/drawing/2014/main" id="{2BF5575F-15C3-792D-AFF6-D695DB8FA896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22767" y="3569648"/>
            <a:ext cx="1104900" cy="26823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solidFill>
                  <a:schemeClr val="lt1"/>
                </a:solidFill>
              </a:rPr>
              <a:t>Reporting</a:t>
            </a:r>
            <a:endParaRPr kumimoji="0" lang="en-US" sz="105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38A776E-D972-FB96-7DC1-1087F8F12875}"/>
              </a:ext>
            </a:extLst>
          </p:cNvPr>
          <p:cNvGrpSpPr/>
          <p:nvPr/>
        </p:nvGrpSpPr>
        <p:grpSpPr>
          <a:xfrm>
            <a:off x="4287632" y="916791"/>
            <a:ext cx="1821701" cy="171117"/>
            <a:chOff x="1322376" y="2230692"/>
            <a:chExt cx="2540000" cy="17051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2" name="OTLSHAPE_SLT_1f3ecdb523214d1c858ab8fb12392a13_Shape">
              <a:extLst>
                <a:ext uri="{FF2B5EF4-FFF2-40B4-BE49-F238E27FC236}">
                  <a16:creationId xmlns:a16="http://schemas.microsoft.com/office/drawing/2014/main" id="{15BD6D5A-D2C1-4BB2-F7A5-77B53E4CCAA9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322376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schemeClr val="tx1"/>
                </a:solidFill>
              </a:endParaRPr>
            </a:p>
          </p:txBody>
        </p:sp>
        <p:sp>
          <p:nvSpPr>
            <p:cNvPr id="13" name="OTLSHAPE_SLT_1f3ecdb523214d1c858ab8fb12392a13_Title">
              <a:extLst>
                <a:ext uri="{FF2B5EF4-FFF2-40B4-BE49-F238E27FC236}">
                  <a16:creationId xmlns:a16="http://schemas.microsoft.com/office/drawing/2014/main" id="{45D9F9C4-5E38-0A75-5958-02C5847D9FFB}"/>
                </a:ext>
              </a:extLst>
            </p:cNvPr>
            <p:cNvSpPr txBox="1"/>
            <p:nvPr>
              <p:custDataLst>
                <p:tags r:id="rId29"/>
              </p:custDataLst>
            </p:nvPr>
          </p:nvSpPr>
          <p:spPr>
            <a:xfrm>
              <a:off x="1653785" y="2271025"/>
              <a:ext cx="1844751" cy="84693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chemeClr val="tx1"/>
                  </a:solidFill>
                  <a:latin typeface="+mn-lt"/>
                </a:rPr>
                <a:t>Projekt</a:t>
              </a:r>
              <a:r>
                <a:rPr lang="en-US" sz="1000" dirty="0">
                  <a:solidFill>
                    <a:schemeClr val="tx1"/>
                  </a:solidFill>
                  <a:latin typeface="+mn-lt"/>
                </a:rPr>
                <a:t> 2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6124642-5E0F-CE1B-62A1-5AE897B5D8F0}"/>
              </a:ext>
            </a:extLst>
          </p:cNvPr>
          <p:cNvGrpSpPr/>
          <p:nvPr/>
        </p:nvGrpSpPr>
        <p:grpSpPr>
          <a:xfrm>
            <a:off x="2363312" y="2537982"/>
            <a:ext cx="1325270" cy="176444"/>
            <a:chOff x="1322377" y="2230692"/>
            <a:chExt cx="1585912" cy="170518"/>
          </a:xfrm>
          <a:solidFill>
            <a:schemeClr val="accent4"/>
          </a:solidFill>
        </p:grpSpPr>
        <p:sp>
          <p:nvSpPr>
            <p:cNvPr id="15" name="OTLSHAPE_SLT_1f3ecdb523214d1c858ab8fb12392a13_Shape">
              <a:extLst>
                <a:ext uri="{FF2B5EF4-FFF2-40B4-BE49-F238E27FC236}">
                  <a16:creationId xmlns:a16="http://schemas.microsoft.com/office/drawing/2014/main" id="{AD1C735A-D640-C0DA-2083-6E3495DA4B1A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16" name="OTLSHAPE_SLT_1f3ecdb523214d1c858ab8fb12392a13_Title">
              <a:extLst>
                <a:ext uri="{FF2B5EF4-FFF2-40B4-BE49-F238E27FC236}">
                  <a16:creationId xmlns:a16="http://schemas.microsoft.com/office/drawing/2014/main" id="{2E823178-9231-5958-E696-2F7911299869}"/>
                </a:ext>
              </a:extLst>
            </p:cNvPr>
            <p:cNvSpPr txBox="1"/>
            <p:nvPr>
              <p:custDataLst>
                <p:tags r:id="rId27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rgbClr val="FFFFFF"/>
                  </a:solidFill>
                </a:rPr>
                <a:t>Projekt</a:t>
              </a:r>
              <a:r>
                <a:rPr lang="en-US" sz="1000" dirty="0">
                  <a:solidFill>
                    <a:srgbClr val="FFFFFF"/>
                  </a:solidFill>
                </a:rPr>
                <a:t> 2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CE82AF5E-592B-B70F-BF36-F2F593B53609}"/>
              </a:ext>
            </a:extLst>
          </p:cNvPr>
          <p:cNvGrpSpPr/>
          <p:nvPr/>
        </p:nvGrpSpPr>
        <p:grpSpPr>
          <a:xfrm>
            <a:off x="3757108" y="2536547"/>
            <a:ext cx="1325270" cy="176444"/>
            <a:chOff x="1322377" y="2230692"/>
            <a:chExt cx="1585912" cy="170518"/>
          </a:xfrm>
          <a:solidFill>
            <a:schemeClr val="accent4"/>
          </a:solidFill>
        </p:grpSpPr>
        <p:sp>
          <p:nvSpPr>
            <p:cNvPr id="32" name="OTLSHAPE_SLT_1f3ecdb523214d1c858ab8fb12392a13_Shape">
              <a:extLst>
                <a:ext uri="{FF2B5EF4-FFF2-40B4-BE49-F238E27FC236}">
                  <a16:creationId xmlns:a16="http://schemas.microsoft.com/office/drawing/2014/main" id="{20698E5B-4586-2DB2-D4FF-46E0BADB80CD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3" name="OTLSHAPE_SLT_1f3ecdb523214d1c858ab8fb12392a13_Title">
              <a:extLst>
                <a:ext uri="{FF2B5EF4-FFF2-40B4-BE49-F238E27FC236}">
                  <a16:creationId xmlns:a16="http://schemas.microsoft.com/office/drawing/2014/main" id="{A97AD434-3CC9-B2D2-F1DF-647559B72FC2}"/>
                </a:ext>
              </a:extLst>
            </p:cNvPr>
            <p:cNvSpPr txBox="1"/>
            <p:nvPr>
              <p:custDataLst>
                <p:tags r:id="rId25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rgbClr val="FFFFFF"/>
                  </a:solidFill>
                </a:rPr>
                <a:t>Projekt</a:t>
              </a:r>
              <a:r>
                <a:rPr lang="en-US" sz="1000" dirty="0">
                  <a:solidFill>
                    <a:srgbClr val="FFFFFF"/>
                  </a:solidFill>
                </a:rPr>
                <a:t> 3</a:t>
              </a: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66619311-8CBB-43F8-BB51-5A8756808ABE}"/>
              </a:ext>
            </a:extLst>
          </p:cNvPr>
          <p:cNvGrpSpPr/>
          <p:nvPr/>
        </p:nvGrpSpPr>
        <p:grpSpPr>
          <a:xfrm>
            <a:off x="6239386" y="2291770"/>
            <a:ext cx="2044356" cy="176444"/>
            <a:chOff x="1322377" y="2230692"/>
            <a:chExt cx="1585912" cy="170518"/>
          </a:xfrm>
          <a:solidFill>
            <a:schemeClr val="accent4"/>
          </a:solidFill>
        </p:grpSpPr>
        <p:sp>
          <p:nvSpPr>
            <p:cNvPr id="35" name="OTLSHAPE_SLT_1f3ecdb523214d1c858ab8fb12392a13_Shape">
              <a:extLst>
                <a:ext uri="{FF2B5EF4-FFF2-40B4-BE49-F238E27FC236}">
                  <a16:creationId xmlns:a16="http://schemas.microsoft.com/office/drawing/2014/main" id="{A2C32556-D006-6686-CBEC-80E4AD38DEB3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322377" y="2230692"/>
              <a:ext cx="1585912" cy="170518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000">
                <a:solidFill>
                  <a:prstClr val="white"/>
                </a:solidFill>
              </a:endParaRPr>
            </a:p>
          </p:txBody>
        </p:sp>
        <p:sp>
          <p:nvSpPr>
            <p:cNvPr id="36" name="OTLSHAPE_SLT_1f3ecdb523214d1c858ab8fb12392a13_Title">
              <a:extLst>
                <a:ext uri="{FF2B5EF4-FFF2-40B4-BE49-F238E27FC236}">
                  <a16:creationId xmlns:a16="http://schemas.microsoft.com/office/drawing/2014/main" id="{9E5550F7-B80E-C0C4-B072-392B3ACBA1FD}"/>
                </a:ext>
              </a:extLst>
            </p:cNvPr>
            <p:cNvSpPr txBox="1"/>
            <p:nvPr>
              <p:custDataLst>
                <p:tags r:id="rId23"/>
              </p:custDataLst>
            </p:nvPr>
          </p:nvSpPr>
          <p:spPr>
            <a:xfrm>
              <a:off x="1620364" y="2236388"/>
              <a:ext cx="1010486" cy="157041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>
                  <a:solidFill>
                    <a:srgbClr val="FFFFFF"/>
                  </a:solidFill>
                </a:rPr>
                <a:t>Projekt</a:t>
              </a:r>
              <a:r>
                <a:rPr lang="en-US" sz="1000" dirty="0">
                  <a:solidFill>
                    <a:srgbClr val="FFFFFF"/>
                  </a:solidFill>
                </a:rPr>
                <a:t> 4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18B8B52E-CFBC-AB9E-072A-81BF825B5D09}"/>
              </a:ext>
            </a:extLst>
          </p:cNvPr>
          <p:cNvGrpSpPr/>
          <p:nvPr/>
        </p:nvGrpSpPr>
        <p:grpSpPr>
          <a:xfrm>
            <a:off x="5232524" y="3734618"/>
            <a:ext cx="1893628" cy="157385"/>
            <a:chOff x="1227547" y="2230692"/>
            <a:chExt cx="2540000" cy="170519"/>
          </a:xfrm>
          <a:solidFill>
            <a:schemeClr val="accent2"/>
          </a:solidFill>
        </p:grpSpPr>
        <p:sp>
          <p:nvSpPr>
            <p:cNvPr id="38" name="OTLSHAPE_SLT_1f3ecdb523214d1c858ab8fb12392a13_Shape">
              <a:extLst>
                <a:ext uri="{FF2B5EF4-FFF2-40B4-BE49-F238E27FC236}">
                  <a16:creationId xmlns:a16="http://schemas.microsoft.com/office/drawing/2014/main" id="{DB8FD0AE-891A-6FEA-4DD7-E5FB431E9193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9" name="OTLSHAPE_SLT_1f3ecdb523214d1c858ab8fb12392a13_Title">
              <a:extLst>
                <a:ext uri="{FF2B5EF4-FFF2-40B4-BE49-F238E27FC236}">
                  <a16:creationId xmlns:a16="http://schemas.microsoft.com/office/drawing/2014/main" id="{FA7A6B28-EFE8-0230-D705-E309DD635932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Projekt</a:t>
              </a:r>
              <a:r>
                <a:rPr lang="en-US" sz="1000" dirty="0"/>
                <a:t> 2</a:t>
              </a: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D107B56E-A00D-F2B9-3DF5-314F88FBC55B}"/>
              </a:ext>
            </a:extLst>
          </p:cNvPr>
          <p:cNvGrpSpPr/>
          <p:nvPr/>
        </p:nvGrpSpPr>
        <p:grpSpPr>
          <a:xfrm>
            <a:off x="1359094" y="3172784"/>
            <a:ext cx="906180" cy="157385"/>
            <a:chOff x="1227547" y="2230692"/>
            <a:chExt cx="2540000" cy="170519"/>
          </a:xfrm>
          <a:solidFill>
            <a:schemeClr val="accent5">
              <a:lumMod val="75000"/>
            </a:schemeClr>
          </a:solidFill>
        </p:grpSpPr>
        <p:sp>
          <p:nvSpPr>
            <p:cNvPr id="41" name="OTLSHAPE_SLT_1f3ecdb523214d1c858ab8fb12392a13_Shape">
              <a:extLst>
                <a:ext uri="{FF2B5EF4-FFF2-40B4-BE49-F238E27FC236}">
                  <a16:creationId xmlns:a16="http://schemas.microsoft.com/office/drawing/2014/main" id="{2123FE6D-B794-37F1-90E0-D3A00C35CA55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2" name="OTLSHAPE_SLT_1f3ecdb523214d1c858ab8fb12392a13_Title">
              <a:extLst>
                <a:ext uri="{FF2B5EF4-FFF2-40B4-BE49-F238E27FC236}">
                  <a16:creationId xmlns:a16="http://schemas.microsoft.com/office/drawing/2014/main" id="{43E3B2C5-FD30-8E08-EF7F-44E272815573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Projekt</a:t>
              </a:r>
              <a:r>
                <a:rPr lang="en-US" sz="1000" dirty="0"/>
                <a:t> 1</a:t>
              </a: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43533242-62B0-FC28-30F6-16E3D03D3EF4}"/>
              </a:ext>
            </a:extLst>
          </p:cNvPr>
          <p:cNvGrpSpPr/>
          <p:nvPr/>
        </p:nvGrpSpPr>
        <p:grpSpPr>
          <a:xfrm>
            <a:off x="4510169" y="2908027"/>
            <a:ext cx="1992931" cy="157385"/>
            <a:chOff x="1227547" y="2230692"/>
            <a:chExt cx="2540000" cy="170519"/>
          </a:xfrm>
          <a:solidFill>
            <a:schemeClr val="accent5">
              <a:lumMod val="75000"/>
            </a:schemeClr>
          </a:solidFill>
        </p:grpSpPr>
        <p:sp>
          <p:nvSpPr>
            <p:cNvPr id="44" name="OTLSHAPE_SLT_1f3ecdb523214d1c858ab8fb12392a13_Shape">
              <a:extLst>
                <a:ext uri="{FF2B5EF4-FFF2-40B4-BE49-F238E27FC236}">
                  <a16:creationId xmlns:a16="http://schemas.microsoft.com/office/drawing/2014/main" id="{DEDF752F-44E0-525D-1BDB-F653E8A7D4D0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5" name="OTLSHAPE_SLT_1f3ecdb523214d1c858ab8fb12392a13_Title">
              <a:extLst>
                <a:ext uri="{FF2B5EF4-FFF2-40B4-BE49-F238E27FC236}">
                  <a16:creationId xmlns:a16="http://schemas.microsoft.com/office/drawing/2014/main" id="{12FFE38B-DDEB-900D-093D-0DEBA54660AA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Projekt</a:t>
              </a:r>
              <a:r>
                <a:rPr lang="en-US" sz="1000" dirty="0"/>
                <a:t> 2</a:t>
              </a: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D618A2C6-B836-82A8-C2B5-B873DD96EE72}"/>
              </a:ext>
            </a:extLst>
          </p:cNvPr>
          <p:cNvGrpSpPr/>
          <p:nvPr/>
        </p:nvGrpSpPr>
        <p:grpSpPr>
          <a:xfrm>
            <a:off x="6124808" y="3156867"/>
            <a:ext cx="1992931" cy="157385"/>
            <a:chOff x="1227547" y="2230692"/>
            <a:chExt cx="2540000" cy="170519"/>
          </a:xfrm>
          <a:solidFill>
            <a:schemeClr val="accent5">
              <a:lumMod val="75000"/>
            </a:schemeClr>
          </a:solidFill>
        </p:grpSpPr>
        <p:sp>
          <p:nvSpPr>
            <p:cNvPr id="47" name="OTLSHAPE_SLT_1f3ecdb523214d1c858ab8fb12392a13_Shape">
              <a:extLst>
                <a:ext uri="{FF2B5EF4-FFF2-40B4-BE49-F238E27FC236}">
                  <a16:creationId xmlns:a16="http://schemas.microsoft.com/office/drawing/2014/main" id="{E4921F2F-C239-E698-FF62-F2FB9AFAF2C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227547" y="2230692"/>
              <a:ext cx="2540000" cy="170519"/>
            </a:xfrm>
            <a:prstGeom prst="snip2DiagRect">
              <a:avLst>
                <a:gd name="adj1" fmla="val 100000"/>
                <a:gd name="adj2" fmla="val 16667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8" name="OTLSHAPE_SLT_1f3ecdb523214d1c858ab8fb12392a13_Title">
              <a:extLst>
                <a:ext uri="{FF2B5EF4-FFF2-40B4-BE49-F238E27FC236}">
                  <a16:creationId xmlns:a16="http://schemas.microsoft.com/office/drawing/2014/main" id="{DB716484-5F47-959D-FC51-13BB4F0E2C85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1534947" y="2252040"/>
              <a:ext cx="1972243" cy="127824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d-ID"/>
              </a:defPPr>
              <a:lvl1pPr marR="0" lvl="0" indent="0" algn="ctr"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000" dirty="0" err="1"/>
                <a:t>Projekt</a:t>
              </a:r>
              <a:r>
                <a:rPr lang="en-US" sz="1000" dirty="0"/>
                <a:t>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619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CDD2A14E-151F-4DA6-ADBD-C8C2777F48B0}"/>
              </a:ext>
            </a:extLst>
          </p:cNvPr>
          <p:cNvSpPr/>
          <p:nvPr/>
        </p:nvSpPr>
        <p:spPr>
          <a:xfrm>
            <a:off x="6726803" y="1439186"/>
            <a:ext cx="890547" cy="747423"/>
          </a:xfrm>
          <a:custGeom>
            <a:avLst/>
            <a:gdLst>
              <a:gd name="connsiteX0" fmla="*/ 0 w 890547"/>
              <a:gd name="connsiteY0" fmla="*/ 747423 h 747423"/>
              <a:gd name="connsiteX1" fmla="*/ 79514 w 890547"/>
              <a:gd name="connsiteY1" fmla="*/ 604299 h 747423"/>
              <a:gd name="connsiteX2" fmla="*/ 151075 w 890547"/>
              <a:gd name="connsiteY2" fmla="*/ 333955 h 747423"/>
              <a:gd name="connsiteX3" fmla="*/ 365760 w 890547"/>
              <a:gd name="connsiteY3" fmla="*/ 79513 h 747423"/>
              <a:gd name="connsiteX4" fmla="*/ 890547 w 890547"/>
              <a:gd name="connsiteY4" fmla="*/ 0 h 74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547" h="747423">
                <a:moveTo>
                  <a:pt x="0" y="747423"/>
                </a:moveTo>
                <a:cubicBezTo>
                  <a:pt x="27167" y="710316"/>
                  <a:pt x="54335" y="673210"/>
                  <a:pt x="79514" y="604299"/>
                </a:cubicBezTo>
                <a:cubicBezTo>
                  <a:pt x="104693" y="535388"/>
                  <a:pt x="103367" y="421419"/>
                  <a:pt x="151075" y="333955"/>
                </a:cubicBezTo>
                <a:cubicBezTo>
                  <a:pt x="198783" y="246491"/>
                  <a:pt x="242515" y="135172"/>
                  <a:pt x="365760" y="79513"/>
                </a:cubicBezTo>
                <a:cubicBezTo>
                  <a:pt x="489005" y="23854"/>
                  <a:pt x="689776" y="11927"/>
                  <a:pt x="890547" y="0"/>
                </a:cubicBezTo>
              </a:path>
            </a:pathLst>
          </a:custGeom>
          <a:noFill/>
          <a:ln>
            <a:solidFill>
              <a:srgbClr val="5559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22853369-980C-4C69-A6E8-E6FF55594498}"/>
              </a:ext>
            </a:extLst>
          </p:cNvPr>
          <p:cNvSpPr/>
          <p:nvPr/>
        </p:nvSpPr>
        <p:spPr>
          <a:xfrm>
            <a:off x="3045350" y="2678378"/>
            <a:ext cx="1148148" cy="613462"/>
          </a:xfrm>
          <a:custGeom>
            <a:avLst/>
            <a:gdLst>
              <a:gd name="connsiteX0" fmla="*/ 0 w 1148148"/>
              <a:gd name="connsiteY0" fmla="*/ 40968 h 613462"/>
              <a:gd name="connsiteX1" fmla="*/ 111318 w 1148148"/>
              <a:gd name="connsiteY1" fmla="*/ 398777 h 613462"/>
              <a:gd name="connsiteX2" fmla="*/ 492980 w 1148148"/>
              <a:gd name="connsiteY2" fmla="*/ 613462 h 613462"/>
              <a:gd name="connsiteX3" fmla="*/ 882594 w 1148148"/>
              <a:gd name="connsiteY3" fmla="*/ 398777 h 613462"/>
              <a:gd name="connsiteX4" fmla="*/ 1129085 w 1148148"/>
              <a:gd name="connsiteY4" fmla="*/ 25065 h 613462"/>
              <a:gd name="connsiteX5" fmla="*/ 1113182 w 1148148"/>
              <a:gd name="connsiteY5" fmla="*/ 64822 h 61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8148" h="613462">
                <a:moveTo>
                  <a:pt x="0" y="40968"/>
                </a:moveTo>
                <a:cubicBezTo>
                  <a:pt x="14577" y="172164"/>
                  <a:pt x="29155" y="303361"/>
                  <a:pt x="111318" y="398777"/>
                </a:cubicBezTo>
                <a:cubicBezTo>
                  <a:pt x="193481" y="494193"/>
                  <a:pt x="364434" y="613462"/>
                  <a:pt x="492980" y="613462"/>
                </a:cubicBezTo>
                <a:cubicBezTo>
                  <a:pt x="621526" y="613462"/>
                  <a:pt x="776577" y="496843"/>
                  <a:pt x="882594" y="398777"/>
                </a:cubicBezTo>
                <a:cubicBezTo>
                  <a:pt x="988611" y="300711"/>
                  <a:pt x="1090654" y="80724"/>
                  <a:pt x="1129085" y="25065"/>
                </a:cubicBezTo>
                <a:cubicBezTo>
                  <a:pt x="1167516" y="-30594"/>
                  <a:pt x="1140349" y="17114"/>
                  <a:pt x="1113182" y="64822"/>
                </a:cubicBezTo>
              </a:path>
            </a:pathLst>
          </a:custGeom>
          <a:noFill/>
          <a:ln>
            <a:solidFill>
              <a:srgbClr val="5559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41F2E7A9-64EB-4299-AE83-C3DFDF429AA4}"/>
              </a:ext>
            </a:extLst>
          </p:cNvPr>
          <p:cNvSpPr/>
          <p:nvPr/>
        </p:nvSpPr>
        <p:spPr>
          <a:xfrm>
            <a:off x="1749287" y="1472481"/>
            <a:ext cx="1184744" cy="737982"/>
          </a:xfrm>
          <a:custGeom>
            <a:avLst/>
            <a:gdLst>
              <a:gd name="connsiteX0" fmla="*/ 0 w 1184744"/>
              <a:gd name="connsiteY0" fmla="*/ 737982 h 737982"/>
              <a:gd name="connsiteX1" fmla="*/ 63610 w 1184744"/>
              <a:gd name="connsiteY1" fmla="*/ 571004 h 737982"/>
              <a:gd name="connsiteX2" fmla="*/ 151075 w 1184744"/>
              <a:gd name="connsiteY2" fmla="*/ 268855 h 737982"/>
              <a:gd name="connsiteX3" fmla="*/ 333955 w 1184744"/>
              <a:gd name="connsiteY3" fmla="*/ 30316 h 737982"/>
              <a:gd name="connsiteX4" fmla="*/ 683812 w 1184744"/>
              <a:gd name="connsiteY4" fmla="*/ 30316 h 737982"/>
              <a:gd name="connsiteX5" fmla="*/ 946205 w 1184744"/>
              <a:gd name="connsiteY5" fmla="*/ 276806 h 737982"/>
              <a:gd name="connsiteX6" fmla="*/ 1097280 w 1184744"/>
              <a:gd name="connsiteY6" fmla="*/ 547150 h 737982"/>
              <a:gd name="connsiteX7" fmla="*/ 1184744 w 1184744"/>
              <a:gd name="connsiteY7" fmla="*/ 737982 h 73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44" h="737982">
                <a:moveTo>
                  <a:pt x="0" y="737982"/>
                </a:moveTo>
                <a:cubicBezTo>
                  <a:pt x="19215" y="693587"/>
                  <a:pt x="38431" y="649192"/>
                  <a:pt x="63610" y="571004"/>
                </a:cubicBezTo>
                <a:cubicBezTo>
                  <a:pt x="88789" y="492816"/>
                  <a:pt x="106017" y="358970"/>
                  <a:pt x="151075" y="268855"/>
                </a:cubicBezTo>
                <a:cubicBezTo>
                  <a:pt x="196133" y="178740"/>
                  <a:pt x="245166" y="70072"/>
                  <a:pt x="333955" y="30316"/>
                </a:cubicBezTo>
                <a:cubicBezTo>
                  <a:pt x="422745" y="-9441"/>
                  <a:pt x="581770" y="-10766"/>
                  <a:pt x="683812" y="30316"/>
                </a:cubicBezTo>
                <a:cubicBezTo>
                  <a:pt x="785854" y="71398"/>
                  <a:pt x="877294" y="190667"/>
                  <a:pt x="946205" y="276806"/>
                </a:cubicBezTo>
                <a:cubicBezTo>
                  <a:pt x="1015116" y="362945"/>
                  <a:pt x="1057524" y="470287"/>
                  <a:pt x="1097280" y="547150"/>
                </a:cubicBezTo>
                <a:cubicBezTo>
                  <a:pt x="1137037" y="624013"/>
                  <a:pt x="1160890" y="680997"/>
                  <a:pt x="1184744" y="737982"/>
                </a:cubicBezTo>
              </a:path>
            </a:pathLst>
          </a:custGeom>
          <a:noFill/>
          <a:ln>
            <a:solidFill>
              <a:srgbClr val="5559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870" y="-221121"/>
            <a:ext cx="7886700" cy="781800"/>
          </a:xfrm>
        </p:spPr>
        <p:txBody>
          <a:bodyPr>
            <a:normAutofit/>
          </a:bodyPr>
          <a:lstStyle/>
          <a:p>
            <a:r>
              <a:rPr lang="de-DE" sz="1800" dirty="0"/>
              <a:t>Customer Roadmap [Journey-Name] </a:t>
            </a:r>
          </a:p>
        </p:txBody>
      </p:sp>
      <p:sp>
        <p:nvSpPr>
          <p:cNvPr id="217" name="OTLSHAPE_SLA_ef594de3bf094f1cb93f9e7d12ee469b_Title">
            <a:extLst>
              <a:ext uri="{FF2B5EF4-FFF2-40B4-BE49-F238E27FC236}">
                <a16:creationId xmlns:a16="http://schemas.microsoft.com/office/drawing/2014/main" id="{DB089A83-5305-4FB2-8762-0457F29F381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220453" y="5207359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</a:rPr>
              <a:t>Go Live!</a:t>
            </a:r>
          </a:p>
        </p:txBody>
      </p:sp>
      <p:sp>
        <p:nvSpPr>
          <p:cNvPr id="3" name="Pfeil: Fünfeck 2">
            <a:extLst>
              <a:ext uri="{FF2B5EF4-FFF2-40B4-BE49-F238E27FC236}">
                <a16:creationId xmlns:a16="http://schemas.microsoft.com/office/drawing/2014/main" id="{59B2AF63-0D46-4BE9-9AF5-49AE11E532CF}"/>
              </a:ext>
            </a:extLst>
          </p:cNvPr>
          <p:cNvSpPr/>
          <p:nvPr/>
        </p:nvSpPr>
        <p:spPr>
          <a:xfrm>
            <a:off x="198781" y="2210461"/>
            <a:ext cx="2321782" cy="50888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Bewusstsein</a:t>
            </a:r>
          </a:p>
        </p:txBody>
      </p:sp>
      <p:sp>
        <p:nvSpPr>
          <p:cNvPr id="4" name="Pfeil: Chevron 3">
            <a:extLst>
              <a:ext uri="{FF2B5EF4-FFF2-40B4-BE49-F238E27FC236}">
                <a16:creationId xmlns:a16="http://schemas.microsoft.com/office/drawing/2014/main" id="{F749D957-3D2A-4990-925E-294D77D4CB98}"/>
              </a:ext>
            </a:extLst>
          </p:cNvPr>
          <p:cNvSpPr/>
          <p:nvPr/>
        </p:nvSpPr>
        <p:spPr>
          <a:xfrm>
            <a:off x="2321561" y="2210461"/>
            <a:ext cx="2322000" cy="508883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/>
              <a:t>Überlegungen</a:t>
            </a:r>
          </a:p>
        </p:txBody>
      </p:sp>
      <p:sp>
        <p:nvSpPr>
          <p:cNvPr id="140" name="Pfeil: Chevron 139">
            <a:extLst>
              <a:ext uri="{FF2B5EF4-FFF2-40B4-BE49-F238E27FC236}">
                <a16:creationId xmlns:a16="http://schemas.microsoft.com/office/drawing/2014/main" id="{C26E65B0-CBF6-4F0C-B809-04F3117D5455}"/>
              </a:ext>
            </a:extLst>
          </p:cNvPr>
          <p:cNvSpPr/>
          <p:nvPr/>
        </p:nvSpPr>
        <p:spPr>
          <a:xfrm>
            <a:off x="4444341" y="2210460"/>
            <a:ext cx="2322000" cy="508883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/>
              <a:t>Kauf</a:t>
            </a:r>
          </a:p>
        </p:txBody>
      </p:sp>
      <p:sp>
        <p:nvSpPr>
          <p:cNvPr id="168" name="Pfeil: Chevron 167">
            <a:extLst>
              <a:ext uri="{FF2B5EF4-FFF2-40B4-BE49-F238E27FC236}">
                <a16:creationId xmlns:a16="http://schemas.microsoft.com/office/drawing/2014/main" id="{8B80CC22-01A8-458F-A1FD-32A32CEB1934}"/>
              </a:ext>
            </a:extLst>
          </p:cNvPr>
          <p:cNvSpPr/>
          <p:nvPr/>
        </p:nvSpPr>
        <p:spPr>
          <a:xfrm>
            <a:off x="6567121" y="2210460"/>
            <a:ext cx="2322000" cy="508883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/>
              <a:t>Empfehlung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ACBDFD0-5930-488D-B4E6-ABF0CCA82E12}"/>
              </a:ext>
            </a:extLst>
          </p:cNvPr>
          <p:cNvSpPr/>
          <p:nvPr/>
        </p:nvSpPr>
        <p:spPr>
          <a:xfrm>
            <a:off x="628149" y="3005593"/>
            <a:ext cx="79513" cy="8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3" name="Ellipse 172">
            <a:extLst>
              <a:ext uri="{FF2B5EF4-FFF2-40B4-BE49-F238E27FC236}">
                <a16:creationId xmlns:a16="http://schemas.microsoft.com/office/drawing/2014/main" id="{A2025CF3-AACD-4621-8781-8874A3044598}"/>
              </a:ext>
            </a:extLst>
          </p:cNvPr>
          <p:cNvSpPr/>
          <p:nvPr/>
        </p:nvSpPr>
        <p:spPr>
          <a:xfrm>
            <a:off x="3865654" y="3049325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8" name="Freihandform: Form 177">
            <a:extLst>
              <a:ext uri="{FF2B5EF4-FFF2-40B4-BE49-F238E27FC236}">
                <a16:creationId xmlns:a16="http://schemas.microsoft.com/office/drawing/2014/main" id="{679B1EDF-FD3E-4BD5-A0D6-B4E71CF05501}"/>
              </a:ext>
            </a:extLst>
          </p:cNvPr>
          <p:cNvSpPr/>
          <p:nvPr/>
        </p:nvSpPr>
        <p:spPr>
          <a:xfrm>
            <a:off x="703685" y="3046674"/>
            <a:ext cx="787179" cy="198796"/>
          </a:xfrm>
          <a:custGeom>
            <a:avLst/>
            <a:gdLst>
              <a:gd name="connsiteX0" fmla="*/ 0 w 787179"/>
              <a:gd name="connsiteY0" fmla="*/ 7951 h 198796"/>
              <a:gd name="connsiteX1" fmla="*/ 429370 w 787179"/>
              <a:gd name="connsiteY1" fmla="*/ 198783 h 198796"/>
              <a:gd name="connsiteX2" fmla="*/ 787179 w 787179"/>
              <a:gd name="connsiteY2" fmla="*/ 0 h 19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179" h="198796">
                <a:moveTo>
                  <a:pt x="0" y="7951"/>
                </a:moveTo>
                <a:cubicBezTo>
                  <a:pt x="149087" y="104029"/>
                  <a:pt x="298174" y="200108"/>
                  <a:pt x="429370" y="198783"/>
                </a:cubicBezTo>
                <a:cubicBezTo>
                  <a:pt x="560566" y="197458"/>
                  <a:pt x="765976" y="47708"/>
                  <a:pt x="787179" y="0"/>
                </a:cubicBezTo>
              </a:path>
            </a:pathLst>
          </a:custGeom>
          <a:noFill/>
          <a:ln>
            <a:solidFill>
              <a:srgbClr val="5559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Ellipse 168">
            <a:extLst>
              <a:ext uri="{FF2B5EF4-FFF2-40B4-BE49-F238E27FC236}">
                <a16:creationId xmlns:a16="http://schemas.microsoft.com/office/drawing/2014/main" id="{4227CFF9-1295-4654-B68E-20ED6648A50E}"/>
              </a:ext>
            </a:extLst>
          </p:cNvPr>
          <p:cNvSpPr/>
          <p:nvPr/>
        </p:nvSpPr>
        <p:spPr>
          <a:xfrm>
            <a:off x="1082699" y="3201725"/>
            <a:ext cx="79513" cy="8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Ellipse 171">
            <a:extLst>
              <a:ext uri="{FF2B5EF4-FFF2-40B4-BE49-F238E27FC236}">
                <a16:creationId xmlns:a16="http://schemas.microsoft.com/office/drawing/2014/main" id="{8FDDBF9D-3DAA-4240-A28D-88C76C417D27}"/>
              </a:ext>
            </a:extLst>
          </p:cNvPr>
          <p:cNvSpPr/>
          <p:nvPr/>
        </p:nvSpPr>
        <p:spPr>
          <a:xfrm>
            <a:off x="3509172" y="3245457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79ACE93F-474B-4B59-B1D6-09CA658F2254}"/>
              </a:ext>
            </a:extLst>
          </p:cNvPr>
          <p:cNvSpPr/>
          <p:nvPr/>
        </p:nvSpPr>
        <p:spPr>
          <a:xfrm>
            <a:off x="1486894" y="2735249"/>
            <a:ext cx="238539" cy="310101"/>
          </a:xfrm>
          <a:custGeom>
            <a:avLst/>
            <a:gdLst>
              <a:gd name="connsiteX0" fmla="*/ 0 w 238539"/>
              <a:gd name="connsiteY0" fmla="*/ 310101 h 310101"/>
              <a:gd name="connsiteX1" fmla="*/ 238539 w 238539"/>
              <a:gd name="connsiteY1" fmla="*/ 0 h 31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 h="310101">
                <a:moveTo>
                  <a:pt x="0" y="310101"/>
                </a:moveTo>
                <a:lnTo>
                  <a:pt x="238539" y="0"/>
                </a:lnTo>
              </a:path>
            </a:pathLst>
          </a:custGeom>
          <a:noFill/>
          <a:ln>
            <a:solidFill>
              <a:srgbClr val="5559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Ellipse 169">
            <a:extLst>
              <a:ext uri="{FF2B5EF4-FFF2-40B4-BE49-F238E27FC236}">
                <a16:creationId xmlns:a16="http://schemas.microsoft.com/office/drawing/2014/main" id="{46469326-C345-4D97-A693-C9B1408D1BDE}"/>
              </a:ext>
            </a:extLst>
          </p:cNvPr>
          <p:cNvSpPr/>
          <p:nvPr/>
        </p:nvSpPr>
        <p:spPr>
          <a:xfrm>
            <a:off x="1439181" y="3005593"/>
            <a:ext cx="79513" cy="8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6A83EA8-2679-43C6-BA73-B0988DA6EBB6}"/>
              </a:ext>
            </a:extLst>
          </p:cNvPr>
          <p:cNvSpPr txBox="1"/>
          <p:nvPr/>
        </p:nvSpPr>
        <p:spPr>
          <a:xfrm>
            <a:off x="389610" y="3058611"/>
            <a:ext cx="429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PR</a:t>
            </a:r>
          </a:p>
        </p:txBody>
      </p:sp>
      <p:sp>
        <p:nvSpPr>
          <p:cNvPr id="179" name="Textfeld 178">
            <a:extLst>
              <a:ext uri="{FF2B5EF4-FFF2-40B4-BE49-F238E27FC236}">
                <a16:creationId xmlns:a16="http://schemas.microsoft.com/office/drawing/2014/main" id="{A17A3A91-2EA5-4288-B553-F73F7DAC8266}"/>
              </a:ext>
            </a:extLst>
          </p:cNvPr>
          <p:cNvSpPr txBox="1"/>
          <p:nvPr/>
        </p:nvSpPr>
        <p:spPr>
          <a:xfrm>
            <a:off x="944880" y="3290148"/>
            <a:ext cx="72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Social</a:t>
            </a:r>
            <a:r>
              <a:rPr lang="de-DE" sz="800" dirty="0"/>
              <a:t> Media</a:t>
            </a:r>
          </a:p>
          <a:p>
            <a:r>
              <a:rPr lang="de-DE" sz="800" dirty="0"/>
              <a:t>Print</a:t>
            </a:r>
          </a:p>
        </p:txBody>
      </p:sp>
      <p:sp>
        <p:nvSpPr>
          <p:cNvPr id="180" name="Textfeld 179">
            <a:extLst>
              <a:ext uri="{FF2B5EF4-FFF2-40B4-BE49-F238E27FC236}">
                <a16:creationId xmlns:a16="http://schemas.microsoft.com/office/drawing/2014/main" id="{0BD50330-3C03-44D6-8BE2-74B8EEBF0173}"/>
              </a:ext>
            </a:extLst>
          </p:cNvPr>
          <p:cNvSpPr txBox="1"/>
          <p:nvPr/>
        </p:nvSpPr>
        <p:spPr>
          <a:xfrm>
            <a:off x="1486894" y="2900166"/>
            <a:ext cx="724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Mund-propaganda</a:t>
            </a: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3894CF70-24A9-41E0-9F54-946932C3A741}"/>
              </a:ext>
            </a:extLst>
          </p:cNvPr>
          <p:cNvSpPr/>
          <p:nvPr/>
        </p:nvSpPr>
        <p:spPr>
          <a:xfrm>
            <a:off x="1769828" y="1985907"/>
            <a:ext cx="79513" cy="8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E0D60ECF-DCF0-4986-87FA-2BBC299CAF24}"/>
              </a:ext>
            </a:extLst>
          </p:cNvPr>
          <p:cNvSpPr/>
          <p:nvPr/>
        </p:nvSpPr>
        <p:spPr>
          <a:xfrm>
            <a:off x="1849341" y="1715557"/>
            <a:ext cx="79513" cy="8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709F974D-3504-4E5A-9A1C-C00C97708D76}"/>
              </a:ext>
            </a:extLst>
          </p:cNvPr>
          <p:cNvSpPr/>
          <p:nvPr/>
        </p:nvSpPr>
        <p:spPr>
          <a:xfrm>
            <a:off x="2041497" y="1462441"/>
            <a:ext cx="79513" cy="8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934DCF4D-F60A-47BF-B717-F664E9FB346F}"/>
              </a:ext>
            </a:extLst>
          </p:cNvPr>
          <p:cNvSpPr/>
          <p:nvPr/>
        </p:nvSpPr>
        <p:spPr>
          <a:xfrm>
            <a:off x="2391357" y="1462443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DB50D61E-AA4E-4B74-A756-8DC462660207}"/>
              </a:ext>
            </a:extLst>
          </p:cNvPr>
          <p:cNvSpPr/>
          <p:nvPr/>
        </p:nvSpPr>
        <p:spPr>
          <a:xfrm>
            <a:off x="2629897" y="1716886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3BCD4238-44AB-4A2F-924C-951BADA04922}"/>
              </a:ext>
            </a:extLst>
          </p:cNvPr>
          <p:cNvSpPr/>
          <p:nvPr/>
        </p:nvSpPr>
        <p:spPr>
          <a:xfrm>
            <a:off x="2814101" y="1988552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0" name="Textfeld 189">
            <a:extLst>
              <a:ext uri="{FF2B5EF4-FFF2-40B4-BE49-F238E27FC236}">
                <a16:creationId xmlns:a16="http://schemas.microsoft.com/office/drawing/2014/main" id="{C9DC75D4-E2FE-4D90-A359-D8A0270AE270}"/>
              </a:ext>
            </a:extLst>
          </p:cNvPr>
          <p:cNvSpPr txBox="1"/>
          <p:nvPr/>
        </p:nvSpPr>
        <p:spPr>
          <a:xfrm>
            <a:off x="1303791" y="1912559"/>
            <a:ext cx="588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Online Ads</a:t>
            </a:r>
          </a:p>
        </p:txBody>
      </p:sp>
      <p:sp>
        <p:nvSpPr>
          <p:cNvPr id="191" name="Textfeld 190">
            <a:extLst>
              <a:ext uri="{FF2B5EF4-FFF2-40B4-BE49-F238E27FC236}">
                <a16:creationId xmlns:a16="http://schemas.microsoft.com/office/drawing/2014/main" id="{FCE20191-B867-4E45-B2C2-FA5778C247B3}"/>
              </a:ext>
            </a:extLst>
          </p:cNvPr>
          <p:cNvSpPr txBox="1"/>
          <p:nvPr/>
        </p:nvSpPr>
        <p:spPr>
          <a:xfrm>
            <a:off x="1452218" y="1523785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Email</a:t>
            </a:r>
          </a:p>
        </p:txBody>
      </p:sp>
      <p:sp>
        <p:nvSpPr>
          <p:cNvPr id="192" name="Textfeld 191">
            <a:extLst>
              <a:ext uri="{FF2B5EF4-FFF2-40B4-BE49-F238E27FC236}">
                <a16:creationId xmlns:a16="http://schemas.microsoft.com/office/drawing/2014/main" id="{40889ABD-978F-41E1-831E-4A5A8FD87A1B}"/>
              </a:ext>
            </a:extLst>
          </p:cNvPr>
          <p:cNvSpPr txBox="1"/>
          <p:nvPr/>
        </p:nvSpPr>
        <p:spPr>
          <a:xfrm>
            <a:off x="2195225" y="1214594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Radio</a:t>
            </a:r>
          </a:p>
        </p:txBody>
      </p:sp>
      <p:sp>
        <p:nvSpPr>
          <p:cNvPr id="193" name="Textfeld 192">
            <a:extLst>
              <a:ext uri="{FF2B5EF4-FFF2-40B4-BE49-F238E27FC236}">
                <a16:creationId xmlns:a16="http://schemas.microsoft.com/office/drawing/2014/main" id="{6C0A8514-E7BC-4CE9-B071-D14237B46C3B}"/>
              </a:ext>
            </a:extLst>
          </p:cNvPr>
          <p:cNvSpPr txBox="1"/>
          <p:nvPr/>
        </p:nvSpPr>
        <p:spPr>
          <a:xfrm>
            <a:off x="1707542" y="1248073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PPC</a:t>
            </a:r>
          </a:p>
        </p:txBody>
      </p:sp>
      <p:sp>
        <p:nvSpPr>
          <p:cNvPr id="194" name="Textfeld 193">
            <a:extLst>
              <a:ext uri="{FF2B5EF4-FFF2-40B4-BE49-F238E27FC236}">
                <a16:creationId xmlns:a16="http://schemas.microsoft.com/office/drawing/2014/main" id="{DAACC323-AC22-49C0-86FB-E327EA57E1C5}"/>
              </a:ext>
            </a:extLst>
          </p:cNvPr>
          <p:cNvSpPr txBox="1"/>
          <p:nvPr/>
        </p:nvSpPr>
        <p:spPr>
          <a:xfrm>
            <a:off x="2622831" y="1496423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Reviews</a:t>
            </a:r>
          </a:p>
        </p:txBody>
      </p:sp>
      <p:sp>
        <p:nvSpPr>
          <p:cNvPr id="195" name="Textfeld 194">
            <a:extLst>
              <a:ext uri="{FF2B5EF4-FFF2-40B4-BE49-F238E27FC236}">
                <a16:creationId xmlns:a16="http://schemas.microsoft.com/office/drawing/2014/main" id="{00094563-6B78-46C5-A5E5-9E294AE2E9BD}"/>
              </a:ext>
            </a:extLst>
          </p:cNvPr>
          <p:cNvSpPr txBox="1"/>
          <p:nvPr/>
        </p:nvSpPr>
        <p:spPr>
          <a:xfrm>
            <a:off x="2839826" y="1857325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Blogs</a:t>
            </a:r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1B45EFDF-171B-4F55-A801-B0E4A304D970}"/>
              </a:ext>
            </a:extLst>
          </p:cNvPr>
          <p:cNvSpPr/>
          <p:nvPr/>
        </p:nvSpPr>
        <p:spPr>
          <a:xfrm>
            <a:off x="3112936" y="3048003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7" name="Textfeld 196">
            <a:extLst>
              <a:ext uri="{FF2B5EF4-FFF2-40B4-BE49-F238E27FC236}">
                <a16:creationId xmlns:a16="http://schemas.microsoft.com/office/drawing/2014/main" id="{B69399DB-0A0E-41A4-B9A8-0C97CB8E8C3C}"/>
              </a:ext>
            </a:extLst>
          </p:cNvPr>
          <p:cNvSpPr txBox="1"/>
          <p:nvPr/>
        </p:nvSpPr>
        <p:spPr>
          <a:xfrm>
            <a:off x="2745852" y="3014543"/>
            <a:ext cx="588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/>
              <a:t>Direct</a:t>
            </a:r>
            <a:r>
              <a:rPr lang="de-DE" sz="800" dirty="0"/>
              <a:t> Mailing</a:t>
            </a:r>
          </a:p>
        </p:txBody>
      </p:sp>
      <p:sp>
        <p:nvSpPr>
          <p:cNvPr id="198" name="Textfeld 197">
            <a:extLst>
              <a:ext uri="{FF2B5EF4-FFF2-40B4-BE49-F238E27FC236}">
                <a16:creationId xmlns:a16="http://schemas.microsoft.com/office/drawing/2014/main" id="{08972C22-F1BA-45F4-A970-27D0F745738B}"/>
              </a:ext>
            </a:extLst>
          </p:cNvPr>
          <p:cNvSpPr txBox="1"/>
          <p:nvPr/>
        </p:nvSpPr>
        <p:spPr>
          <a:xfrm>
            <a:off x="3045350" y="3344524"/>
            <a:ext cx="8998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E-Commerce</a:t>
            </a:r>
          </a:p>
        </p:txBody>
      </p:sp>
      <p:sp>
        <p:nvSpPr>
          <p:cNvPr id="199" name="Textfeld 198">
            <a:extLst>
              <a:ext uri="{FF2B5EF4-FFF2-40B4-BE49-F238E27FC236}">
                <a16:creationId xmlns:a16="http://schemas.microsoft.com/office/drawing/2014/main" id="{689528F4-24F8-492B-BCF7-9A4962BF6B24}"/>
              </a:ext>
            </a:extLst>
          </p:cNvPr>
          <p:cNvSpPr txBox="1"/>
          <p:nvPr/>
        </p:nvSpPr>
        <p:spPr>
          <a:xfrm>
            <a:off x="3648652" y="3068121"/>
            <a:ext cx="8998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Laden</a:t>
            </a:r>
          </a:p>
        </p:txBody>
      </p:sp>
      <p:sp>
        <p:nvSpPr>
          <p:cNvPr id="200" name="Freihandform: Form 199">
            <a:extLst>
              <a:ext uri="{FF2B5EF4-FFF2-40B4-BE49-F238E27FC236}">
                <a16:creationId xmlns:a16="http://schemas.microsoft.com/office/drawing/2014/main" id="{2B14BFCA-4CDF-476D-A643-6E54A977F034}"/>
              </a:ext>
            </a:extLst>
          </p:cNvPr>
          <p:cNvSpPr/>
          <p:nvPr/>
        </p:nvSpPr>
        <p:spPr>
          <a:xfrm>
            <a:off x="4233809" y="1452814"/>
            <a:ext cx="1184744" cy="737982"/>
          </a:xfrm>
          <a:custGeom>
            <a:avLst/>
            <a:gdLst>
              <a:gd name="connsiteX0" fmla="*/ 0 w 1184744"/>
              <a:gd name="connsiteY0" fmla="*/ 737982 h 737982"/>
              <a:gd name="connsiteX1" fmla="*/ 63610 w 1184744"/>
              <a:gd name="connsiteY1" fmla="*/ 571004 h 737982"/>
              <a:gd name="connsiteX2" fmla="*/ 151075 w 1184744"/>
              <a:gd name="connsiteY2" fmla="*/ 268855 h 737982"/>
              <a:gd name="connsiteX3" fmla="*/ 333955 w 1184744"/>
              <a:gd name="connsiteY3" fmla="*/ 30316 h 737982"/>
              <a:gd name="connsiteX4" fmla="*/ 683812 w 1184744"/>
              <a:gd name="connsiteY4" fmla="*/ 30316 h 737982"/>
              <a:gd name="connsiteX5" fmla="*/ 946205 w 1184744"/>
              <a:gd name="connsiteY5" fmla="*/ 276806 h 737982"/>
              <a:gd name="connsiteX6" fmla="*/ 1097280 w 1184744"/>
              <a:gd name="connsiteY6" fmla="*/ 547150 h 737982"/>
              <a:gd name="connsiteX7" fmla="*/ 1184744 w 1184744"/>
              <a:gd name="connsiteY7" fmla="*/ 737982 h 73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44" h="737982">
                <a:moveTo>
                  <a:pt x="0" y="737982"/>
                </a:moveTo>
                <a:cubicBezTo>
                  <a:pt x="19215" y="693587"/>
                  <a:pt x="38431" y="649192"/>
                  <a:pt x="63610" y="571004"/>
                </a:cubicBezTo>
                <a:cubicBezTo>
                  <a:pt x="88789" y="492816"/>
                  <a:pt x="106017" y="358970"/>
                  <a:pt x="151075" y="268855"/>
                </a:cubicBezTo>
                <a:cubicBezTo>
                  <a:pt x="196133" y="178740"/>
                  <a:pt x="245166" y="70072"/>
                  <a:pt x="333955" y="30316"/>
                </a:cubicBezTo>
                <a:cubicBezTo>
                  <a:pt x="422745" y="-9441"/>
                  <a:pt x="581770" y="-10766"/>
                  <a:pt x="683812" y="30316"/>
                </a:cubicBezTo>
                <a:cubicBezTo>
                  <a:pt x="785854" y="71398"/>
                  <a:pt x="877294" y="190667"/>
                  <a:pt x="946205" y="276806"/>
                </a:cubicBezTo>
                <a:cubicBezTo>
                  <a:pt x="1015116" y="362945"/>
                  <a:pt x="1057524" y="470287"/>
                  <a:pt x="1097280" y="547150"/>
                </a:cubicBezTo>
                <a:cubicBezTo>
                  <a:pt x="1137037" y="624013"/>
                  <a:pt x="1160890" y="680997"/>
                  <a:pt x="1184744" y="737982"/>
                </a:cubicBezTo>
              </a:path>
            </a:pathLst>
          </a:custGeom>
          <a:noFill/>
          <a:ln>
            <a:solidFill>
              <a:srgbClr val="5559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73F5B68B-AF8B-4B18-B63A-E0342C198AA6}"/>
              </a:ext>
            </a:extLst>
          </p:cNvPr>
          <p:cNvSpPr/>
          <p:nvPr/>
        </p:nvSpPr>
        <p:spPr>
          <a:xfrm>
            <a:off x="4254350" y="1966240"/>
            <a:ext cx="79513" cy="8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3" name="Ellipse 202">
            <a:extLst>
              <a:ext uri="{FF2B5EF4-FFF2-40B4-BE49-F238E27FC236}">
                <a16:creationId xmlns:a16="http://schemas.microsoft.com/office/drawing/2014/main" id="{42CFC62B-9100-49BE-B52E-5D37EE85E258}"/>
              </a:ext>
            </a:extLst>
          </p:cNvPr>
          <p:cNvSpPr/>
          <p:nvPr/>
        </p:nvSpPr>
        <p:spPr>
          <a:xfrm>
            <a:off x="4526019" y="1442774"/>
            <a:ext cx="79513" cy="87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F7959BA6-A47F-4AC4-8B56-917480BE04C5}"/>
              </a:ext>
            </a:extLst>
          </p:cNvPr>
          <p:cNvSpPr/>
          <p:nvPr/>
        </p:nvSpPr>
        <p:spPr>
          <a:xfrm>
            <a:off x="5114419" y="1697219"/>
            <a:ext cx="79513" cy="874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53F423BA-458D-48B7-8679-AB6D2B2A1DC5}"/>
              </a:ext>
            </a:extLst>
          </p:cNvPr>
          <p:cNvSpPr/>
          <p:nvPr/>
        </p:nvSpPr>
        <p:spPr>
          <a:xfrm>
            <a:off x="5298623" y="1968885"/>
            <a:ext cx="79513" cy="874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7" name="Textfeld 206">
            <a:extLst>
              <a:ext uri="{FF2B5EF4-FFF2-40B4-BE49-F238E27FC236}">
                <a16:creationId xmlns:a16="http://schemas.microsoft.com/office/drawing/2014/main" id="{145C75DB-BA4A-4AD9-846D-F3BFB232585D}"/>
              </a:ext>
            </a:extLst>
          </p:cNvPr>
          <p:cNvSpPr txBox="1"/>
          <p:nvPr/>
        </p:nvSpPr>
        <p:spPr>
          <a:xfrm>
            <a:off x="3788313" y="1892892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Website</a:t>
            </a:r>
          </a:p>
        </p:txBody>
      </p:sp>
      <p:sp>
        <p:nvSpPr>
          <p:cNvPr id="210" name="Textfeld 209">
            <a:extLst>
              <a:ext uri="{FF2B5EF4-FFF2-40B4-BE49-F238E27FC236}">
                <a16:creationId xmlns:a16="http://schemas.microsoft.com/office/drawing/2014/main" id="{E1215F82-CFF0-497E-96CF-7090609CDE47}"/>
              </a:ext>
            </a:extLst>
          </p:cNvPr>
          <p:cNvSpPr txBox="1"/>
          <p:nvPr/>
        </p:nvSpPr>
        <p:spPr>
          <a:xfrm>
            <a:off x="4192064" y="1228406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Forum</a:t>
            </a:r>
          </a:p>
        </p:txBody>
      </p:sp>
      <p:sp>
        <p:nvSpPr>
          <p:cNvPr id="212" name="Textfeld 211">
            <a:extLst>
              <a:ext uri="{FF2B5EF4-FFF2-40B4-BE49-F238E27FC236}">
                <a16:creationId xmlns:a16="http://schemas.microsoft.com/office/drawing/2014/main" id="{76E7C3CD-E92C-494F-BC49-2FD4855787A7}"/>
              </a:ext>
            </a:extLst>
          </p:cNvPr>
          <p:cNvSpPr txBox="1"/>
          <p:nvPr/>
        </p:nvSpPr>
        <p:spPr>
          <a:xfrm>
            <a:off x="5324348" y="1837658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FAQ</a:t>
            </a:r>
          </a:p>
        </p:txBody>
      </p:sp>
      <p:sp>
        <p:nvSpPr>
          <p:cNvPr id="213" name="Freihandform: Form 212">
            <a:extLst>
              <a:ext uri="{FF2B5EF4-FFF2-40B4-BE49-F238E27FC236}">
                <a16:creationId xmlns:a16="http://schemas.microsoft.com/office/drawing/2014/main" id="{B903B1FF-5495-49CF-A3FB-F69C06AF876D}"/>
              </a:ext>
            </a:extLst>
          </p:cNvPr>
          <p:cNvSpPr/>
          <p:nvPr/>
        </p:nvSpPr>
        <p:spPr>
          <a:xfrm>
            <a:off x="5477930" y="2706867"/>
            <a:ext cx="1148148" cy="613462"/>
          </a:xfrm>
          <a:custGeom>
            <a:avLst/>
            <a:gdLst>
              <a:gd name="connsiteX0" fmla="*/ 0 w 1148148"/>
              <a:gd name="connsiteY0" fmla="*/ 40968 h 613462"/>
              <a:gd name="connsiteX1" fmla="*/ 111318 w 1148148"/>
              <a:gd name="connsiteY1" fmla="*/ 398777 h 613462"/>
              <a:gd name="connsiteX2" fmla="*/ 492980 w 1148148"/>
              <a:gd name="connsiteY2" fmla="*/ 613462 h 613462"/>
              <a:gd name="connsiteX3" fmla="*/ 882594 w 1148148"/>
              <a:gd name="connsiteY3" fmla="*/ 398777 h 613462"/>
              <a:gd name="connsiteX4" fmla="*/ 1129085 w 1148148"/>
              <a:gd name="connsiteY4" fmla="*/ 25065 h 613462"/>
              <a:gd name="connsiteX5" fmla="*/ 1113182 w 1148148"/>
              <a:gd name="connsiteY5" fmla="*/ 64822 h 61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8148" h="613462">
                <a:moveTo>
                  <a:pt x="0" y="40968"/>
                </a:moveTo>
                <a:cubicBezTo>
                  <a:pt x="14577" y="172164"/>
                  <a:pt x="29155" y="303361"/>
                  <a:pt x="111318" y="398777"/>
                </a:cubicBezTo>
                <a:cubicBezTo>
                  <a:pt x="193481" y="494193"/>
                  <a:pt x="364434" y="613462"/>
                  <a:pt x="492980" y="613462"/>
                </a:cubicBezTo>
                <a:cubicBezTo>
                  <a:pt x="621526" y="613462"/>
                  <a:pt x="776577" y="496843"/>
                  <a:pt x="882594" y="398777"/>
                </a:cubicBezTo>
                <a:cubicBezTo>
                  <a:pt x="988611" y="300711"/>
                  <a:pt x="1090654" y="80724"/>
                  <a:pt x="1129085" y="25065"/>
                </a:cubicBezTo>
                <a:cubicBezTo>
                  <a:pt x="1167516" y="-30594"/>
                  <a:pt x="1140349" y="17114"/>
                  <a:pt x="1113182" y="64822"/>
                </a:cubicBezTo>
              </a:path>
            </a:pathLst>
          </a:custGeom>
          <a:noFill/>
          <a:ln>
            <a:solidFill>
              <a:srgbClr val="5559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4" name="Ellipse 213">
            <a:extLst>
              <a:ext uri="{FF2B5EF4-FFF2-40B4-BE49-F238E27FC236}">
                <a16:creationId xmlns:a16="http://schemas.microsoft.com/office/drawing/2014/main" id="{BBD69B5F-E9B8-492D-8804-DDABF3B29561}"/>
              </a:ext>
            </a:extLst>
          </p:cNvPr>
          <p:cNvSpPr/>
          <p:nvPr/>
        </p:nvSpPr>
        <p:spPr>
          <a:xfrm>
            <a:off x="6298234" y="3077814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Ellipse 214">
            <a:extLst>
              <a:ext uri="{FF2B5EF4-FFF2-40B4-BE49-F238E27FC236}">
                <a16:creationId xmlns:a16="http://schemas.microsoft.com/office/drawing/2014/main" id="{73712DCE-42E3-4101-9AAC-842A4B793758}"/>
              </a:ext>
            </a:extLst>
          </p:cNvPr>
          <p:cNvSpPr/>
          <p:nvPr/>
        </p:nvSpPr>
        <p:spPr>
          <a:xfrm>
            <a:off x="5941752" y="3273946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6" name="Ellipse 215">
            <a:extLst>
              <a:ext uri="{FF2B5EF4-FFF2-40B4-BE49-F238E27FC236}">
                <a16:creationId xmlns:a16="http://schemas.microsoft.com/office/drawing/2014/main" id="{A55C744F-B214-4F8F-8559-C136CFC06F47}"/>
              </a:ext>
            </a:extLst>
          </p:cNvPr>
          <p:cNvSpPr/>
          <p:nvPr/>
        </p:nvSpPr>
        <p:spPr>
          <a:xfrm>
            <a:off x="5545516" y="3076492"/>
            <a:ext cx="79513" cy="874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Textfeld 217">
            <a:extLst>
              <a:ext uri="{FF2B5EF4-FFF2-40B4-BE49-F238E27FC236}">
                <a16:creationId xmlns:a16="http://schemas.microsoft.com/office/drawing/2014/main" id="{4DA379DA-75B8-4784-8A75-6219622B5C22}"/>
              </a:ext>
            </a:extLst>
          </p:cNvPr>
          <p:cNvSpPr txBox="1"/>
          <p:nvPr/>
        </p:nvSpPr>
        <p:spPr>
          <a:xfrm>
            <a:off x="5178432" y="3043032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Q&amp;A</a:t>
            </a:r>
          </a:p>
        </p:txBody>
      </p:sp>
      <p:sp>
        <p:nvSpPr>
          <p:cNvPr id="219" name="Textfeld 218">
            <a:extLst>
              <a:ext uri="{FF2B5EF4-FFF2-40B4-BE49-F238E27FC236}">
                <a16:creationId xmlns:a16="http://schemas.microsoft.com/office/drawing/2014/main" id="{BB60150C-DFDB-4C6E-A80F-F6B3ACACD520}"/>
              </a:ext>
            </a:extLst>
          </p:cNvPr>
          <p:cNvSpPr txBox="1"/>
          <p:nvPr/>
        </p:nvSpPr>
        <p:spPr>
          <a:xfrm>
            <a:off x="5477930" y="3373013"/>
            <a:ext cx="899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Wissens-management</a:t>
            </a:r>
          </a:p>
        </p:txBody>
      </p:sp>
      <p:sp>
        <p:nvSpPr>
          <p:cNvPr id="220" name="Textfeld 219">
            <a:extLst>
              <a:ext uri="{FF2B5EF4-FFF2-40B4-BE49-F238E27FC236}">
                <a16:creationId xmlns:a16="http://schemas.microsoft.com/office/drawing/2014/main" id="{EE3668A2-6C6B-4CC6-8E34-6060649E1BCE}"/>
              </a:ext>
            </a:extLst>
          </p:cNvPr>
          <p:cNvSpPr txBox="1"/>
          <p:nvPr/>
        </p:nvSpPr>
        <p:spPr>
          <a:xfrm>
            <a:off x="6190083" y="3115406"/>
            <a:ext cx="8998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Abwicklung</a:t>
            </a:r>
          </a:p>
        </p:txBody>
      </p:sp>
      <p:sp>
        <p:nvSpPr>
          <p:cNvPr id="222" name="Ellipse 221">
            <a:extLst>
              <a:ext uri="{FF2B5EF4-FFF2-40B4-BE49-F238E27FC236}">
                <a16:creationId xmlns:a16="http://schemas.microsoft.com/office/drawing/2014/main" id="{56F664AE-2CBB-4322-B753-BC82631A5699}"/>
              </a:ext>
            </a:extLst>
          </p:cNvPr>
          <p:cNvSpPr/>
          <p:nvPr/>
        </p:nvSpPr>
        <p:spPr>
          <a:xfrm>
            <a:off x="6781210" y="1979138"/>
            <a:ext cx="79513" cy="874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3" name="Ellipse 222">
            <a:extLst>
              <a:ext uri="{FF2B5EF4-FFF2-40B4-BE49-F238E27FC236}">
                <a16:creationId xmlns:a16="http://schemas.microsoft.com/office/drawing/2014/main" id="{99705F08-98F2-4B33-ADA5-0BD7DF431B54}"/>
              </a:ext>
            </a:extLst>
          </p:cNvPr>
          <p:cNvSpPr/>
          <p:nvPr/>
        </p:nvSpPr>
        <p:spPr>
          <a:xfrm>
            <a:off x="6860723" y="1708788"/>
            <a:ext cx="79513" cy="874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9" name="Ellipse 228">
            <a:extLst>
              <a:ext uri="{FF2B5EF4-FFF2-40B4-BE49-F238E27FC236}">
                <a16:creationId xmlns:a16="http://schemas.microsoft.com/office/drawing/2014/main" id="{E9BC361E-3531-43B4-96B8-1A6466E36FD7}"/>
              </a:ext>
            </a:extLst>
          </p:cNvPr>
          <p:cNvSpPr/>
          <p:nvPr/>
        </p:nvSpPr>
        <p:spPr>
          <a:xfrm>
            <a:off x="7052879" y="1455672"/>
            <a:ext cx="79513" cy="8746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3" name="Textfeld 232">
            <a:extLst>
              <a:ext uri="{FF2B5EF4-FFF2-40B4-BE49-F238E27FC236}">
                <a16:creationId xmlns:a16="http://schemas.microsoft.com/office/drawing/2014/main" id="{09617EFD-24B8-44C4-98B1-BD3E5CEBDDC5}"/>
              </a:ext>
            </a:extLst>
          </p:cNvPr>
          <p:cNvSpPr txBox="1"/>
          <p:nvPr/>
        </p:nvSpPr>
        <p:spPr>
          <a:xfrm>
            <a:off x="6139870" y="1905790"/>
            <a:ext cx="626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Promotion</a:t>
            </a:r>
          </a:p>
        </p:txBody>
      </p:sp>
      <p:sp>
        <p:nvSpPr>
          <p:cNvPr id="234" name="Textfeld 233">
            <a:extLst>
              <a:ext uri="{FF2B5EF4-FFF2-40B4-BE49-F238E27FC236}">
                <a16:creationId xmlns:a16="http://schemas.microsoft.com/office/drawing/2014/main" id="{E121921F-2550-4202-BCAA-1B8ADF0BA534}"/>
              </a:ext>
            </a:extLst>
          </p:cNvPr>
          <p:cNvSpPr txBox="1"/>
          <p:nvPr/>
        </p:nvSpPr>
        <p:spPr>
          <a:xfrm>
            <a:off x="6463600" y="1517016"/>
            <a:ext cx="5886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Events</a:t>
            </a:r>
          </a:p>
        </p:txBody>
      </p:sp>
      <p:sp>
        <p:nvSpPr>
          <p:cNvPr id="236" name="Textfeld 235">
            <a:extLst>
              <a:ext uri="{FF2B5EF4-FFF2-40B4-BE49-F238E27FC236}">
                <a16:creationId xmlns:a16="http://schemas.microsoft.com/office/drawing/2014/main" id="{3E4A5581-BC30-4FEE-8916-0BA24757FC42}"/>
              </a:ext>
            </a:extLst>
          </p:cNvPr>
          <p:cNvSpPr txBox="1"/>
          <p:nvPr/>
        </p:nvSpPr>
        <p:spPr>
          <a:xfrm>
            <a:off x="6676586" y="1233462"/>
            <a:ext cx="7639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Newsletter</a:t>
            </a:r>
          </a:p>
        </p:txBody>
      </p:sp>
    </p:spTree>
    <p:extLst>
      <p:ext uri="{BB962C8B-B14F-4D97-AF65-F5344CB8AC3E}">
        <p14:creationId xmlns:p14="http://schemas.microsoft.com/office/powerpoint/2010/main" val="201077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DATE" val="2019-12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19-12-22T12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oundedCornerRectangleTimeband"/>
  <p:tag name="OTLTIMEBANDSHAPEHEIGHT" val="20"/>
  <p:tag name="OTLTIMEBANDSHAPEPADDINGLEFT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DATE" val="2019-07-05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DATE" val="2019-07-05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vate Beta"/>
  <p:tag name="OTLDATE" val="2019-06-3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vate Beta"/>
  <p:tag name="OTLDATE" val="2019-06-3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vate Beta"/>
  <p:tag name="OTLDATE" val="2019-06-3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off Meeting"/>
  <p:tag name="OTLDATE" val="2019-01-16T23:59:00.0000000Z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off Meeting"/>
  <p:tag name="OTLDATE" val="2019-01-16T23:59:00.0000000Z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19-03-3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DATE" val="2019-07-05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DATE" val="2019-09-2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DATE" val="2019-12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off Meeting"/>
  <p:tag name="OTLDATE" val="2019-01-16T23:59:00.0000000Z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off Meeting"/>
  <p:tag name="OTLDATE" val="2019-01-16T23:59:00.0000000Z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vate Beta"/>
  <p:tag name="OTLDATE" val="2019-06-3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vate Beta"/>
  <p:tag name="OTLDATE" val="2019-06-3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vate Beta"/>
  <p:tag name="OTLDATE" val="2019-06-3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19-03-3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DATE" val="2019-07-05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19-03-3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DATE" val="2019-07-05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DATE" val="2019-09-2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DATE" val="2019-09-2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DATE" val="2019-12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off Meeting"/>
  <p:tag name="OTLDATE" val="2019-01-16T23:59:00.0000000Z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off Meeting"/>
  <p:tag name="OTLDATE" val="2019-01-16T23:59:00.0000000Z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heme/theme1.xml><?xml version="1.0" encoding="utf-8"?>
<a:theme xmlns:a="http://schemas.openxmlformats.org/drawingml/2006/main" name="Office Theme">
  <a:themeElements>
    <a:clrScheme name="PM-Umfrage-2021">
      <a:dk1>
        <a:srgbClr val="000000"/>
      </a:dk1>
      <a:lt1>
        <a:srgbClr val="F6F6F6"/>
      </a:lt1>
      <a:dk2>
        <a:srgbClr val="4F5154"/>
      </a:dk2>
      <a:lt2>
        <a:srgbClr val="F6F6F6"/>
      </a:lt2>
      <a:accent1>
        <a:srgbClr val="209FA3"/>
      </a:accent1>
      <a:accent2>
        <a:srgbClr val="E66F19"/>
      </a:accent2>
      <a:accent3>
        <a:srgbClr val="79BCBF"/>
      </a:accent3>
      <a:accent4>
        <a:srgbClr val="F59C66"/>
      </a:accent4>
      <a:accent5>
        <a:srgbClr val="BAD9DA"/>
      </a:accent5>
      <a:accent6>
        <a:srgbClr val="FBC9AD"/>
      </a:accent6>
      <a:hlink>
        <a:srgbClr val="6B9F25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327</Words>
  <Application>Microsoft Macintosh PowerPoint</Application>
  <PresentationFormat>Bildschirmpräsentation (16:9)</PresentationFormat>
  <Paragraphs>206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Office Theme</vt:lpstr>
      <vt:lpstr>Strategie [Unternehmen] </vt:lpstr>
      <vt:lpstr>Produkt [Produktname] </vt:lpstr>
      <vt:lpstr>Bereichsroadmap [Bereich] </vt:lpstr>
      <vt:lpstr>Marketing-Roadmap</vt:lpstr>
      <vt:lpstr>HR-Roadmap</vt:lpstr>
      <vt:lpstr>Customer Roadmap [Journey-Name]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Arctic Project</cp:lastModifiedBy>
  <cp:revision>349</cp:revision>
  <dcterms:created xsi:type="dcterms:W3CDTF">2017-04-20T10:33:49Z</dcterms:created>
  <dcterms:modified xsi:type="dcterms:W3CDTF">2022-07-11T08:47:24Z</dcterms:modified>
</cp:coreProperties>
</file>