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1" r:id="rId1"/>
  </p:sldMasterIdLst>
  <p:notesMasterIdLst>
    <p:notesMasterId r:id="rId5"/>
  </p:notesMasterIdLst>
  <p:sldIdLst>
    <p:sldId id="266" r:id="rId2"/>
    <p:sldId id="259" r:id="rId3"/>
    <p:sldId id="26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6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2"/>
    <p:restoredTop sz="94746"/>
  </p:normalViewPr>
  <p:slideViewPr>
    <p:cSldViewPr snapToGrid="0" snapToObjects="1">
      <p:cViewPr varScale="1">
        <p:scale>
          <a:sx n="149" d="100"/>
          <a:sy n="149" d="100"/>
        </p:scale>
        <p:origin x="19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5884B8-BD94-DD4C-A5D7-5D08434E5E5C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C1975EA-4864-9D4B-B3B7-5625F7AF112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Abteilungsleitung 1</a:t>
          </a:r>
        </a:p>
      </dgm:t>
    </dgm:pt>
    <dgm:pt modelId="{82E556B3-41D8-1B42-8E2C-CD3491467691}" type="parTrans" cxnId="{2E9BBA22-23EA-4745-919C-088F4EE1DC03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DE298FC3-39B7-3541-9B7C-FF1F47D047F4}" type="sibTrans" cxnId="{2E9BBA22-23EA-4745-919C-088F4EE1DC03}">
      <dgm:prSet/>
      <dgm:spPr/>
      <dgm:t>
        <a:bodyPr/>
        <a:lstStyle/>
        <a:p>
          <a:endParaRPr lang="de-DE"/>
        </a:p>
      </dgm:t>
    </dgm:pt>
    <dgm:pt modelId="{2728E846-F373-1145-8D05-42B09DCE436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Abteilungsleitung 2</a:t>
          </a:r>
        </a:p>
      </dgm:t>
    </dgm:pt>
    <dgm:pt modelId="{2853ED2D-A717-BB4E-97CD-13A802DFC287}" type="parTrans" cxnId="{BC0FCD55-C2B6-364E-B21B-094728CE0A0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04E4EAF3-0E02-0249-AB51-DB365678996C}" type="sibTrans" cxnId="{BC0FCD55-C2B6-364E-B21B-094728CE0A09}">
      <dgm:prSet/>
      <dgm:spPr/>
      <dgm:t>
        <a:bodyPr/>
        <a:lstStyle/>
        <a:p>
          <a:endParaRPr lang="de-DE"/>
        </a:p>
      </dgm:t>
    </dgm:pt>
    <dgm:pt modelId="{8FBB0713-EFCF-7F47-B8B3-1208405C20C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Abteilungsleitung 3</a:t>
          </a:r>
        </a:p>
      </dgm:t>
    </dgm:pt>
    <dgm:pt modelId="{A4A2CCC2-A710-2A48-8D4D-328DD9C3CBA5}" type="parTrans" cxnId="{EA73E09A-F2F1-7F4D-8835-FF97CC1C4E5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96CA9BD7-45C2-B447-9888-EAD96818F3A9}" type="sibTrans" cxnId="{EA73E09A-F2F1-7F4D-8835-FF97CC1C4E5A}">
      <dgm:prSet/>
      <dgm:spPr/>
      <dgm:t>
        <a:bodyPr/>
        <a:lstStyle/>
        <a:p>
          <a:endParaRPr lang="de-DE"/>
        </a:p>
      </dgm:t>
    </dgm:pt>
    <dgm:pt modelId="{20C18E16-6D11-1F41-A976-B2E13175538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Abteilungsleitung 4</a:t>
          </a:r>
        </a:p>
      </dgm:t>
    </dgm:pt>
    <dgm:pt modelId="{316F7F70-D76F-894A-878C-24C9010D13E2}" type="parTrans" cxnId="{7B1B8C9B-5A9A-C64A-AA2F-721F97BC737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97A3AA35-50A8-7B47-B58E-F2754250CD2F}" type="sibTrans" cxnId="{7B1B8C9B-5A9A-C64A-AA2F-721F97BC737E}">
      <dgm:prSet/>
      <dgm:spPr/>
      <dgm:t>
        <a:bodyPr/>
        <a:lstStyle/>
        <a:p>
          <a:endParaRPr lang="de-DE"/>
        </a:p>
      </dgm:t>
    </dgm:pt>
    <dgm:pt modelId="{1B4BFF2A-405F-4A46-BEF8-EFD1343E0E9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A73225F6-CBCF-0249-A637-920D928FBEEE}" type="parTrans" cxnId="{62B341EB-A15A-7B4D-9E54-36F4769C593F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791C39FC-E72F-DE4F-BBB5-5A5F98F05B76}" type="sibTrans" cxnId="{62B341EB-A15A-7B4D-9E54-36F4769C593F}">
      <dgm:prSet/>
      <dgm:spPr/>
      <dgm:t>
        <a:bodyPr/>
        <a:lstStyle/>
        <a:p>
          <a:endParaRPr lang="de-DE"/>
        </a:p>
      </dgm:t>
    </dgm:pt>
    <dgm:pt modelId="{4B72C0E1-11CB-EF48-A749-648D31D032E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>
              <a:latin typeface="+mj-lt"/>
            </a:rPr>
            <a:t>Mitarbeiter 2</a:t>
          </a:r>
        </a:p>
      </dgm:t>
    </dgm:pt>
    <dgm:pt modelId="{E7073A04-28DF-2C4A-888A-80371E9D6B23}" type="parTrans" cxnId="{2AADABF9-A7FC-2C40-B827-DE7D8192ED8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9F3C5ADC-C8C8-BC4B-BAC3-8BDD7E3A214D}" type="sibTrans" cxnId="{2AADABF9-A7FC-2C40-B827-DE7D8192ED8E}">
      <dgm:prSet/>
      <dgm:spPr/>
      <dgm:t>
        <a:bodyPr/>
        <a:lstStyle/>
        <a:p>
          <a:endParaRPr lang="de-DE"/>
        </a:p>
      </dgm:t>
    </dgm:pt>
    <dgm:pt modelId="{F645FE29-B3B4-0644-8D97-64F322D3953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DEF7986E-5650-4B4F-8265-C38BDBFB6E5F}" type="parTrans" cxnId="{F3219A27-6A39-E24C-8307-9D818E3A834B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DD18B48F-8A32-7A4F-A723-179ADA78EF66}" type="sibTrans" cxnId="{F3219A27-6A39-E24C-8307-9D818E3A834B}">
      <dgm:prSet/>
      <dgm:spPr/>
      <dgm:t>
        <a:bodyPr/>
        <a:lstStyle/>
        <a:p>
          <a:endParaRPr lang="de-DE"/>
        </a:p>
      </dgm:t>
    </dgm:pt>
    <dgm:pt modelId="{46800FE4-EB2D-DD46-BDC0-D57A8E69339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>
              <a:latin typeface="+mj-lt"/>
            </a:rPr>
            <a:t>Mitarbeiter 2</a:t>
          </a:r>
        </a:p>
      </dgm:t>
    </dgm:pt>
    <dgm:pt modelId="{12D35B5F-A4B9-B442-95E8-A7F5B2333DD5}" type="parTrans" cxnId="{ECB92713-3CC2-2549-B92A-E6DF88B79FA4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240D48D9-DB97-0B4A-B23D-8799E980B33C}" type="sibTrans" cxnId="{ECB92713-3CC2-2549-B92A-E6DF88B79FA4}">
      <dgm:prSet/>
      <dgm:spPr/>
      <dgm:t>
        <a:bodyPr/>
        <a:lstStyle/>
        <a:p>
          <a:endParaRPr lang="de-DE"/>
        </a:p>
      </dgm:t>
    </dgm:pt>
    <dgm:pt modelId="{0C8BD469-CCE1-9A4B-9DF9-0127AFB71F8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3</a:t>
          </a:r>
        </a:p>
      </dgm:t>
    </dgm:pt>
    <dgm:pt modelId="{58D0ABED-08F9-C046-AB2C-089001E007D0}" type="parTrans" cxnId="{BA679538-D423-FE44-A057-43C0CAF11C51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CE41D4A9-66D7-764B-B219-E068473639AC}" type="sibTrans" cxnId="{BA679538-D423-FE44-A057-43C0CAF11C51}">
      <dgm:prSet/>
      <dgm:spPr/>
      <dgm:t>
        <a:bodyPr/>
        <a:lstStyle/>
        <a:p>
          <a:endParaRPr lang="de-DE"/>
        </a:p>
      </dgm:t>
    </dgm:pt>
    <dgm:pt modelId="{1EFE2575-7884-3643-BE47-480445639DB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90A2A541-D693-E548-9DBA-D24F74274A64}" type="parTrans" cxnId="{8DC8701E-4E86-204A-8179-70F905F1224C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2B5129BE-E6B3-4044-B0A5-B74F14AC3DA7}" type="sibTrans" cxnId="{8DC8701E-4E86-204A-8179-70F905F1224C}">
      <dgm:prSet/>
      <dgm:spPr/>
      <dgm:t>
        <a:bodyPr/>
        <a:lstStyle/>
        <a:p>
          <a:endParaRPr lang="de-DE"/>
        </a:p>
      </dgm:t>
    </dgm:pt>
    <dgm:pt modelId="{3BC8C84C-5F53-CB4A-8E86-0DCB28415C1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2</a:t>
          </a:r>
        </a:p>
      </dgm:t>
    </dgm:pt>
    <dgm:pt modelId="{EFECCC9C-DBFC-1343-8C0C-DF70D8656D0F}" type="parTrans" cxnId="{53402F97-0E15-9F42-9825-FF6050657744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FEB89B6F-45D6-B243-AB0D-E77185A4298D}" type="sibTrans" cxnId="{53402F97-0E15-9F42-9825-FF6050657744}">
      <dgm:prSet/>
      <dgm:spPr/>
      <dgm:t>
        <a:bodyPr/>
        <a:lstStyle/>
        <a:p>
          <a:endParaRPr lang="de-DE"/>
        </a:p>
      </dgm:t>
    </dgm:pt>
    <dgm:pt modelId="{76418661-DDB1-3A49-9D78-0E378F78237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1F182FF8-88AD-424F-8DD6-954B5BE36659}" type="parTrans" cxnId="{58D4FBF5-2148-B947-B7E0-92C0DC7F577F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827DA155-4E0F-4D4E-BA35-DFDA930D2741}" type="sibTrans" cxnId="{58D4FBF5-2148-B947-B7E0-92C0DC7F577F}">
      <dgm:prSet/>
      <dgm:spPr/>
      <dgm:t>
        <a:bodyPr/>
        <a:lstStyle/>
        <a:p>
          <a:endParaRPr lang="de-DE"/>
        </a:p>
      </dgm:t>
    </dgm:pt>
    <dgm:pt modelId="{BF348571-DA2E-9D4E-85E1-CA1A21822EC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2</a:t>
          </a:r>
        </a:p>
      </dgm:t>
    </dgm:pt>
    <dgm:pt modelId="{3800EBF6-77DC-D145-A7AC-07DCB1C37624}" type="parTrans" cxnId="{25A316CD-D0A4-7344-BB58-BDA0269554D2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3437E703-BE31-1242-B94A-0801203F4DEF}" type="sibTrans" cxnId="{25A316CD-D0A4-7344-BB58-BDA0269554D2}">
      <dgm:prSet/>
      <dgm:spPr/>
      <dgm:t>
        <a:bodyPr/>
        <a:lstStyle/>
        <a:p>
          <a:endParaRPr lang="de-DE"/>
        </a:p>
      </dgm:t>
    </dgm:pt>
    <dgm:pt modelId="{F3B39F39-67F1-A84C-BEED-9F1A7A17104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3</a:t>
          </a:r>
        </a:p>
      </dgm:t>
    </dgm:pt>
    <dgm:pt modelId="{B1643406-EB01-D646-89DC-AF601A3F63D0}" type="parTrans" cxnId="{07BDDB70-7C3D-B042-8711-FBE143E03535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D9D60ADB-02B5-4D4F-B810-C8BD9433476B}" type="sibTrans" cxnId="{07BDDB70-7C3D-B042-8711-FBE143E03535}">
      <dgm:prSet/>
      <dgm:spPr/>
      <dgm:t>
        <a:bodyPr/>
        <a:lstStyle/>
        <a:p>
          <a:endParaRPr lang="de-DE"/>
        </a:p>
      </dgm:t>
    </dgm:pt>
    <dgm:pt modelId="{15741352-C412-2044-A592-2F7FC54CCDE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/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solidFill>
                <a:schemeClr val="bg1"/>
              </a:solidFill>
              <a:latin typeface="+mj-lt"/>
            </a:rPr>
            <a:t>Geschäftsführung</a:t>
          </a:r>
        </a:p>
      </dgm:t>
    </dgm:pt>
    <dgm:pt modelId="{80992355-4FB8-3C42-A19B-E1391A400E9B}" type="sibTrans" cxnId="{69B19858-498A-E54D-ACF8-C69D6AF848C4}">
      <dgm:prSet/>
      <dgm:spPr/>
      <dgm:t>
        <a:bodyPr/>
        <a:lstStyle/>
        <a:p>
          <a:endParaRPr lang="de-DE"/>
        </a:p>
      </dgm:t>
    </dgm:pt>
    <dgm:pt modelId="{9D1A5973-9849-4A4C-9C34-9C687768028E}" type="parTrans" cxnId="{69B19858-498A-E54D-ACF8-C69D6AF848C4}">
      <dgm:prSet/>
      <dgm:spPr/>
      <dgm:t>
        <a:bodyPr/>
        <a:lstStyle/>
        <a:p>
          <a:endParaRPr lang="de-DE"/>
        </a:p>
      </dgm:t>
    </dgm:pt>
    <dgm:pt modelId="{6FEE66DD-784B-D441-B46D-52772302A5DC}" type="pres">
      <dgm:prSet presAssocID="{A75884B8-BD94-DD4C-A5D7-5D08434E5E5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F1AA7D1-8688-4F4D-9E54-55C9D8205D9F}" type="pres">
      <dgm:prSet presAssocID="{15741352-C412-2044-A592-2F7FC54CCDE5}" presName="hierRoot1" presStyleCnt="0">
        <dgm:presLayoutVars>
          <dgm:hierBranch val="init"/>
        </dgm:presLayoutVars>
      </dgm:prSet>
      <dgm:spPr/>
    </dgm:pt>
    <dgm:pt modelId="{753E97C5-EE91-0E4B-B50F-028A937A058C}" type="pres">
      <dgm:prSet presAssocID="{15741352-C412-2044-A592-2F7FC54CCDE5}" presName="rootComposite1" presStyleCnt="0"/>
      <dgm:spPr/>
    </dgm:pt>
    <dgm:pt modelId="{FC5DA47A-A34C-A049-BC75-DFCF86BA4343}" type="pres">
      <dgm:prSet presAssocID="{15741352-C412-2044-A592-2F7FC54CCDE5}" presName="rootText1" presStyleLbl="node0" presStyleIdx="0" presStyleCnt="1">
        <dgm:presLayoutVars>
          <dgm:chPref val="3"/>
        </dgm:presLayoutVars>
      </dgm:prSet>
      <dgm:spPr/>
    </dgm:pt>
    <dgm:pt modelId="{9A54DCBF-44B1-3A4D-A839-A9EA17B4DD9E}" type="pres">
      <dgm:prSet presAssocID="{15741352-C412-2044-A592-2F7FC54CCDE5}" presName="rootConnector1" presStyleLbl="node1" presStyleIdx="0" presStyleCnt="0"/>
      <dgm:spPr/>
    </dgm:pt>
    <dgm:pt modelId="{EBF5BD7F-2A67-5147-96C2-E86E6526848F}" type="pres">
      <dgm:prSet presAssocID="{15741352-C412-2044-A592-2F7FC54CCDE5}" presName="hierChild2" presStyleCnt="0"/>
      <dgm:spPr/>
    </dgm:pt>
    <dgm:pt modelId="{B29DA4C7-739A-7944-9138-94CACA51F1BB}" type="pres">
      <dgm:prSet presAssocID="{82E556B3-41D8-1B42-8E2C-CD3491467691}" presName="Name37" presStyleLbl="parChTrans1D2" presStyleIdx="0" presStyleCnt="4"/>
      <dgm:spPr/>
    </dgm:pt>
    <dgm:pt modelId="{0B088C0D-9DB0-4A42-BFE1-DF52D107A293}" type="pres">
      <dgm:prSet presAssocID="{8C1975EA-4864-9D4B-B3B7-5625F7AF1129}" presName="hierRoot2" presStyleCnt="0">
        <dgm:presLayoutVars>
          <dgm:hierBranch val="init"/>
        </dgm:presLayoutVars>
      </dgm:prSet>
      <dgm:spPr/>
    </dgm:pt>
    <dgm:pt modelId="{C34A3335-A97B-9040-9A64-C6C1924782EF}" type="pres">
      <dgm:prSet presAssocID="{8C1975EA-4864-9D4B-B3B7-5625F7AF1129}" presName="rootComposite" presStyleCnt="0"/>
      <dgm:spPr/>
    </dgm:pt>
    <dgm:pt modelId="{D3FB8B2C-B227-6144-8456-940E82015961}" type="pres">
      <dgm:prSet presAssocID="{8C1975EA-4864-9D4B-B3B7-5625F7AF1129}" presName="rootText" presStyleLbl="node2" presStyleIdx="0" presStyleCnt="4">
        <dgm:presLayoutVars>
          <dgm:chPref val="3"/>
        </dgm:presLayoutVars>
      </dgm:prSet>
      <dgm:spPr/>
    </dgm:pt>
    <dgm:pt modelId="{BB507712-8431-FA4E-A2BB-60733A97B371}" type="pres">
      <dgm:prSet presAssocID="{8C1975EA-4864-9D4B-B3B7-5625F7AF1129}" presName="rootConnector" presStyleLbl="node2" presStyleIdx="0" presStyleCnt="4"/>
      <dgm:spPr/>
    </dgm:pt>
    <dgm:pt modelId="{DC2EAF53-F707-4D4E-A1E3-92C3D61F9EA6}" type="pres">
      <dgm:prSet presAssocID="{8C1975EA-4864-9D4B-B3B7-5625F7AF1129}" presName="hierChild4" presStyleCnt="0"/>
      <dgm:spPr/>
    </dgm:pt>
    <dgm:pt modelId="{7C8EAD13-8900-8642-8882-C50F158330AC}" type="pres">
      <dgm:prSet presAssocID="{A73225F6-CBCF-0249-A637-920D928FBEEE}" presName="Name37" presStyleLbl="parChTrans1D3" presStyleIdx="0" presStyleCnt="10"/>
      <dgm:spPr/>
    </dgm:pt>
    <dgm:pt modelId="{7B1BD635-BC2D-774E-9F70-B71E05B0BB75}" type="pres">
      <dgm:prSet presAssocID="{1B4BFF2A-405F-4A46-BEF8-EFD1343E0E91}" presName="hierRoot2" presStyleCnt="0">
        <dgm:presLayoutVars>
          <dgm:hierBranch val="init"/>
        </dgm:presLayoutVars>
      </dgm:prSet>
      <dgm:spPr/>
    </dgm:pt>
    <dgm:pt modelId="{7E6CFBE1-169B-354C-8917-EB4313112395}" type="pres">
      <dgm:prSet presAssocID="{1B4BFF2A-405F-4A46-BEF8-EFD1343E0E91}" presName="rootComposite" presStyleCnt="0"/>
      <dgm:spPr/>
    </dgm:pt>
    <dgm:pt modelId="{0EACF17E-6C6F-D444-8914-16B48BA099A7}" type="pres">
      <dgm:prSet presAssocID="{1B4BFF2A-405F-4A46-BEF8-EFD1343E0E91}" presName="rootText" presStyleLbl="node3" presStyleIdx="0" presStyleCnt="10">
        <dgm:presLayoutVars>
          <dgm:chPref val="3"/>
        </dgm:presLayoutVars>
      </dgm:prSet>
      <dgm:spPr/>
    </dgm:pt>
    <dgm:pt modelId="{AAFD814E-47A7-6640-8189-71A1D0513544}" type="pres">
      <dgm:prSet presAssocID="{1B4BFF2A-405F-4A46-BEF8-EFD1343E0E91}" presName="rootConnector" presStyleLbl="node3" presStyleIdx="0" presStyleCnt="10"/>
      <dgm:spPr/>
    </dgm:pt>
    <dgm:pt modelId="{57386E6A-CD22-6848-9412-689758B78F3F}" type="pres">
      <dgm:prSet presAssocID="{1B4BFF2A-405F-4A46-BEF8-EFD1343E0E91}" presName="hierChild4" presStyleCnt="0"/>
      <dgm:spPr/>
    </dgm:pt>
    <dgm:pt modelId="{C5672C4E-5682-D14C-A3CD-94BB27790E7D}" type="pres">
      <dgm:prSet presAssocID="{1B4BFF2A-405F-4A46-BEF8-EFD1343E0E91}" presName="hierChild5" presStyleCnt="0"/>
      <dgm:spPr/>
    </dgm:pt>
    <dgm:pt modelId="{84376BC1-3450-484A-8E43-4A481E8B8425}" type="pres">
      <dgm:prSet presAssocID="{E7073A04-28DF-2C4A-888A-80371E9D6B23}" presName="Name37" presStyleLbl="parChTrans1D3" presStyleIdx="1" presStyleCnt="10"/>
      <dgm:spPr/>
    </dgm:pt>
    <dgm:pt modelId="{ED7B8BCE-EFC9-F144-BC99-B50FE01B843C}" type="pres">
      <dgm:prSet presAssocID="{4B72C0E1-11CB-EF48-A749-648D31D032E4}" presName="hierRoot2" presStyleCnt="0">
        <dgm:presLayoutVars>
          <dgm:hierBranch val="init"/>
        </dgm:presLayoutVars>
      </dgm:prSet>
      <dgm:spPr/>
    </dgm:pt>
    <dgm:pt modelId="{4C4DC6C7-8A25-0D48-9E39-C0E2615B77F3}" type="pres">
      <dgm:prSet presAssocID="{4B72C0E1-11CB-EF48-A749-648D31D032E4}" presName="rootComposite" presStyleCnt="0"/>
      <dgm:spPr/>
    </dgm:pt>
    <dgm:pt modelId="{81861D2B-C5C5-A342-9C52-53CB09C8C2CE}" type="pres">
      <dgm:prSet presAssocID="{4B72C0E1-11CB-EF48-A749-648D31D032E4}" presName="rootText" presStyleLbl="node3" presStyleIdx="1" presStyleCnt="10">
        <dgm:presLayoutVars>
          <dgm:chPref val="3"/>
        </dgm:presLayoutVars>
      </dgm:prSet>
      <dgm:spPr/>
    </dgm:pt>
    <dgm:pt modelId="{42E8C3AA-0B49-B246-BA22-8A1FA4351035}" type="pres">
      <dgm:prSet presAssocID="{4B72C0E1-11CB-EF48-A749-648D31D032E4}" presName="rootConnector" presStyleLbl="node3" presStyleIdx="1" presStyleCnt="10"/>
      <dgm:spPr/>
    </dgm:pt>
    <dgm:pt modelId="{91CED0FF-BC22-EA49-ACCA-2FA80E7A5530}" type="pres">
      <dgm:prSet presAssocID="{4B72C0E1-11CB-EF48-A749-648D31D032E4}" presName="hierChild4" presStyleCnt="0"/>
      <dgm:spPr/>
    </dgm:pt>
    <dgm:pt modelId="{B390CDD2-CC39-C34D-974A-197668CFFB0A}" type="pres">
      <dgm:prSet presAssocID="{4B72C0E1-11CB-EF48-A749-648D31D032E4}" presName="hierChild5" presStyleCnt="0"/>
      <dgm:spPr/>
    </dgm:pt>
    <dgm:pt modelId="{E1E186DF-AC5D-8647-B826-3A92558AA6D7}" type="pres">
      <dgm:prSet presAssocID="{8C1975EA-4864-9D4B-B3B7-5625F7AF1129}" presName="hierChild5" presStyleCnt="0"/>
      <dgm:spPr/>
    </dgm:pt>
    <dgm:pt modelId="{3CF9289C-D853-4B4B-8032-1A227A79FF6F}" type="pres">
      <dgm:prSet presAssocID="{2853ED2D-A717-BB4E-97CD-13A802DFC287}" presName="Name37" presStyleLbl="parChTrans1D2" presStyleIdx="1" presStyleCnt="4"/>
      <dgm:spPr/>
    </dgm:pt>
    <dgm:pt modelId="{B2BF3A1F-3B46-A448-9F96-6BE53CA9F2E0}" type="pres">
      <dgm:prSet presAssocID="{2728E846-F373-1145-8D05-42B09DCE436E}" presName="hierRoot2" presStyleCnt="0">
        <dgm:presLayoutVars>
          <dgm:hierBranch val="init"/>
        </dgm:presLayoutVars>
      </dgm:prSet>
      <dgm:spPr/>
    </dgm:pt>
    <dgm:pt modelId="{AC874928-1305-C242-A527-8BF3E0CDAB86}" type="pres">
      <dgm:prSet presAssocID="{2728E846-F373-1145-8D05-42B09DCE436E}" presName="rootComposite" presStyleCnt="0"/>
      <dgm:spPr/>
    </dgm:pt>
    <dgm:pt modelId="{29A6B5FE-86FE-324F-8D1A-4FC2BBA589EE}" type="pres">
      <dgm:prSet presAssocID="{2728E846-F373-1145-8D05-42B09DCE436E}" presName="rootText" presStyleLbl="node2" presStyleIdx="1" presStyleCnt="4">
        <dgm:presLayoutVars>
          <dgm:chPref val="3"/>
        </dgm:presLayoutVars>
      </dgm:prSet>
      <dgm:spPr/>
    </dgm:pt>
    <dgm:pt modelId="{B2FA2EAB-9C0F-A542-8F13-45D0B72A1575}" type="pres">
      <dgm:prSet presAssocID="{2728E846-F373-1145-8D05-42B09DCE436E}" presName="rootConnector" presStyleLbl="node2" presStyleIdx="1" presStyleCnt="4"/>
      <dgm:spPr/>
    </dgm:pt>
    <dgm:pt modelId="{BFD0AB44-92F6-CE4F-8382-F8F75E608380}" type="pres">
      <dgm:prSet presAssocID="{2728E846-F373-1145-8D05-42B09DCE436E}" presName="hierChild4" presStyleCnt="0"/>
      <dgm:spPr/>
    </dgm:pt>
    <dgm:pt modelId="{A519CC53-C1D3-5A47-A0C1-04F051DF6641}" type="pres">
      <dgm:prSet presAssocID="{DEF7986E-5650-4B4F-8265-C38BDBFB6E5F}" presName="Name37" presStyleLbl="parChTrans1D3" presStyleIdx="2" presStyleCnt="10"/>
      <dgm:spPr/>
    </dgm:pt>
    <dgm:pt modelId="{03212230-836D-504E-B633-A61D56D4D214}" type="pres">
      <dgm:prSet presAssocID="{F645FE29-B3B4-0644-8D97-64F322D3953A}" presName="hierRoot2" presStyleCnt="0">
        <dgm:presLayoutVars>
          <dgm:hierBranch val="init"/>
        </dgm:presLayoutVars>
      </dgm:prSet>
      <dgm:spPr/>
    </dgm:pt>
    <dgm:pt modelId="{6C4314A2-08AD-0E47-BB34-432F87F5F72E}" type="pres">
      <dgm:prSet presAssocID="{F645FE29-B3B4-0644-8D97-64F322D3953A}" presName="rootComposite" presStyleCnt="0"/>
      <dgm:spPr/>
    </dgm:pt>
    <dgm:pt modelId="{B1C3ADD1-5B5E-4F41-BD93-AB53CC58EA77}" type="pres">
      <dgm:prSet presAssocID="{F645FE29-B3B4-0644-8D97-64F322D3953A}" presName="rootText" presStyleLbl="node3" presStyleIdx="2" presStyleCnt="10">
        <dgm:presLayoutVars>
          <dgm:chPref val="3"/>
        </dgm:presLayoutVars>
      </dgm:prSet>
      <dgm:spPr/>
    </dgm:pt>
    <dgm:pt modelId="{428649A4-8B66-0A48-A013-0320A2799CC6}" type="pres">
      <dgm:prSet presAssocID="{F645FE29-B3B4-0644-8D97-64F322D3953A}" presName="rootConnector" presStyleLbl="node3" presStyleIdx="2" presStyleCnt="10"/>
      <dgm:spPr/>
    </dgm:pt>
    <dgm:pt modelId="{07E095A0-48F8-654C-BA94-DD8D8A6F9602}" type="pres">
      <dgm:prSet presAssocID="{F645FE29-B3B4-0644-8D97-64F322D3953A}" presName="hierChild4" presStyleCnt="0"/>
      <dgm:spPr/>
    </dgm:pt>
    <dgm:pt modelId="{494C6FC0-E2AD-3545-B8F0-EAB9F13A91EB}" type="pres">
      <dgm:prSet presAssocID="{F645FE29-B3B4-0644-8D97-64F322D3953A}" presName="hierChild5" presStyleCnt="0"/>
      <dgm:spPr/>
    </dgm:pt>
    <dgm:pt modelId="{88B45416-12DB-CA43-98B0-4DCAF5DA9C3E}" type="pres">
      <dgm:prSet presAssocID="{12D35B5F-A4B9-B442-95E8-A7F5B2333DD5}" presName="Name37" presStyleLbl="parChTrans1D3" presStyleIdx="3" presStyleCnt="10"/>
      <dgm:spPr/>
    </dgm:pt>
    <dgm:pt modelId="{5B176C29-44EA-D24F-A44F-E61DCC7A0374}" type="pres">
      <dgm:prSet presAssocID="{46800FE4-EB2D-DD46-BDC0-D57A8E693393}" presName="hierRoot2" presStyleCnt="0">
        <dgm:presLayoutVars>
          <dgm:hierBranch val="init"/>
        </dgm:presLayoutVars>
      </dgm:prSet>
      <dgm:spPr/>
    </dgm:pt>
    <dgm:pt modelId="{DC42F874-580A-814C-B8F2-D9B5324A3703}" type="pres">
      <dgm:prSet presAssocID="{46800FE4-EB2D-DD46-BDC0-D57A8E693393}" presName="rootComposite" presStyleCnt="0"/>
      <dgm:spPr/>
    </dgm:pt>
    <dgm:pt modelId="{795E4D86-BD7B-5B47-ACA2-FB0509B1D07D}" type="pres">
      <dgm:prSet presAssocID="{46800FE4-EB2D-DD46-BDC0-D57A8E693393}" presName="rootText" presStyleLbl="node3" presStyleIdx="3" presStyleCnt="10">
        <dgm:presLayoutVars>
          <dgm:chPref val="3"/>
        </dgm:presLayoutVars>
      </dgm:prSet>
      <dgm:spPr/>
    </dgm:pt>
    <dgm:pt modelId="{0BD1C0DA-A2DB-7F47-945B-07335D38820C}" type="pres">
      <dgm:prSet presAssocID="{46800FE4-EB2D-DD46-BDC0-D57A8E693393}" presName="rootConnector" presStyleLbl="node3" presStyleIdx="3" presStyleCnt="10"/>
      <dgm:spPr/>
    </dgm:pt>
    <dgm:pt modelId="{7A814768-E135-B34A-BA63-D11AD905C0C8}" type="pres">
      <dgm:prSet presAssocID="{46800FE4-EB2D-DD46-BDC0-D57A8E693393}" presName="hierChild4" presStyleCnt="0"/>
      <dgm:spPr/>
    </dgm:pt>
    <dgm:pt modelId="{4DA8EF68-6C0C-444A-ABEC-4550570954DB}" type="pres">
      <dgm:prSet presAssocID="{46800FE4-EB2D-DD46-BDC0-D57A8E693393}" presName="hierChild5" presStyleCnt="0"/>
      <dgm:spPr/>
    </dgm:pt>
    <dgm:pt modelId="{E47066B9-4E06-2A46-9207-4234791B652D}" type="pres">
      <dgm:prSet presAssocID="{58D0ABED-08F9-C046-AB2C-089001E007D0}" presName="Name37" presStyleLbl="parChTrans1D3" presStyleIdx="4" presStyleCnt="10"/>
      <dgm:spPr/>
    </dgm:pt>
    <dgm:pt modelId="{2B7575C1-9F33-B647-9119-4E37E5222D87}" type="pres">
      <dgm:prSet presAssocID="{0C8BD469-CCE1-9A4B-9DF9-0127AFB71F82}" presName="hierRoot2" presStyleCnt="0">
        <dgm:presLayoutVars>
          <dgm:hierBranch val="init"/>
        </dgm:presLayoutVars>
      </dgm:prSet>
      <dgm:spPr/>
    </dgm:pt>
    <dgm:pt modelId="{CD79A7E0-6415-1240-BB4E-B54FD6803957}" type="pres">
      <dgm:prSet presAssocID="{0C8BD469-CCE1-9A4B-9DF9-0127AFB71F82}" presName="rootComposite" presStyleCnt="0"/>
      <dgm:spPr/>
    </dgm:pt>
    <dgm:pt modelId="{47C38F68-A347-B643-B966-8FF5DB34E861}" type="pres">
      <dgm:prSet presAssocID="{0C8BD469-CCE1-9A4B-9DF9-0127AFB71F82}" presName="rootText" presStyleLbl="node3" presStyleIdx="4" presStyleCnt="10">
        <dgm:presLayoutVars>
          <dgm:chPref val="3"/>
        </dgm:presLayoutVars>
      </dgm:prSet>
      <dgm:spPr/>
    </dgm:pt>
    <dgm:pt modelId="{B082398A-178D-224C-9FA4-7C9396139854}" type="pres">
      <dgm:prSet presAssocID="{0C8BD469-CCE1-9A4B-9DF9-0127AFB71F82}" presName="rootConnector" presStyleLbl="node3" presStyleIdx="4" presStyleCnt="10"/>
      <dgm:spPr/>
    </dgm:pt>
    <dgm:pt modelId="{16604D13-9D86-C84E-8422-95EA3D4C73BA}" type="pres">
      <dgm:prSet presAssocID="{0C8BD469-CCE1-9A4B-9DF9-0127AFB71F82}" presName="hierChild4" presStyleCnt="0"/>
      <dgm:spPr/>
    </dgm:pt>
    <dgm:pt modelId="{02F026DA-BBB2-214A-AAFC-D63FCDFB45C2}" type="pres">
      <dgm:prSet presAssocID="{0C8BD469-CCE1-9A4B-9DF9-0127AFB71F82}" presName="hierChild5" presStyleCnt="0"/>
      <dgm:spPr/>
    </dgm:pt>
    <dgm:pt modelId="{D49ECB57-E9BC-AE46-852F-E2C74E666686}" type="pres">
      <dgm:prSet presAssocID="{2728E846-F373-1145-8D05-42B09DCE436E}" presName="hierChild5" presStyleCnt="0"/>
      <dgm:spPr/>
    </dgm:pt>
    <dgm:pt modelId="{A68C1431-2B01-A64E-83AD-7CFA7EEFBE30}" type="pres">
      <dgm:prSet presAssocID="{A4A2CCC2-A710-2A48-8D4D-328DD9C3CBA5}" presName="Name37" presStyleLbl="parChTrans1D2" presStyleIdx="2" presStyleCnt="4"/>
      <dgm:spPr/>
    </dgm:pt>
    <dgm:pt modelId="{55B92CC2-9DAD-C447-8469-06F43035C704}" type="pres">
      <dgm:prSet presAssocID="{8FBB0713-EFCF-7F47-B8B3-1208405C20C9}" presName="hierRoot2" presStyleCnt="0">
        <dgm:presLayoutVars>
          <dgm:hierBranch val="init"/>
        </dgm:presLayoutVars>
      </dgm:prSet>
      <dgm:spPr/>
    </dgm:pt>
    <dgm:pt modelId="{7E20D2BB-962D-DF47-9694-285960A39EE0}" type="pres">
      <dgm:prSet presAssocID="{8FBB0713-EFCF-7F47-B8B3-1208405C20C9}" presName="rootComposite" presStyleCnt="0"/>
      <dgm:spPr/>
    </dgm:pt>
    <dgm:pt modelId="{59204B20-8285-A84A-9751-0B9DDF44B7DE}" type="pres">
      <dgm:prSet presAssocID="{8FBB0713-EFCF-7F47-B8B3-1208405C20C9}" presName="rootText" presStyleLbl="node2" presStyleIdx="2" presStyleCnt="4">
        <dgm:presLayoutVars>
          <dgm:chPref val="3"/>
        </dgm:presLayoutVars>
      </dgm:prSet>
      <dgm:spPr/>
    </dgm:pt>
    <dgm:pt modelId="{1ACB4774-5131-7047-A9C2-DDDA195D0391}" type="pres">
      <dgm:prSet presAssocID="{8FBB0713-EFCF-7F47-B8B3-1208405C20C9}" presName="rootConnector" presStyleLbl="node2" presStyleIdx="2" presStyleCnt="4"/>
      <dgm:spPr/>
    </dgm:pt>
    <dgm:pt modelId="{91AD30A8-CA88-DE48-AFAB-C4CE11097983}" type="pres">
      <dgm:prSet presAssocID="{8FBB0713-EFCF-7F47-B8B3-1208405C20C9}" presName="hierChild4" presStyleCnt="0"/>
      <dgm:spPr/>
    </dgm:pt>
    <dgm:pt modelId="{EDF7F25E-E591-6548-A476-945F29E7C8D3}" type="pres">
      <dgm:prSet presAssocID="{90A2A541-D693-E548-9DBA-D24F74274A64}" presName="Name37" presStyleLbl="parChTrans1D3" presStyleIdx="5" presStyleCnt="10"/>
      <dgm:spPr/>
    </dgm:pt>
    <dgm:pt modelId="{0B3500ED-467B-B845-9E10-DEDFC3D741EA}" type="pres">
      <dgm:prSet presAssocID="{1EFE2575-7884-3643-BE47-480445639DBB}" presName="hierRoot2" presStyleCnt="0">
        <dgm:presLayoutVars>
          <dgm:hierBranch val="init"/>
        </dgm:presLayoutVars>
      </dgm:prSet>
      <dgm:spPr/>
    </dgm:pt>
    <dgm:pt modelId="{4DEBEA20-476A-2F40-B475-AE049BCFA557}" type="pres">
      <dgm:prSet presAssocID="{1EFE2575-7884-3643-BE47-480445639DBB}" presName="rootComposite" presStyleCnt="0"/>
      <dgm:spPr/>
    </dgm:pt>
    <dgm:pt modelId="{6FCD5340-1DB0-534B-B933-8A3C46C1B1C7}" type="pres">
      <dgm:prSet presAssocID="{1EFE2575-7884-3643-BE47-480445639DBB}" presName="rootText" presStyleLbl="node3" presStyleIdx="5" presStyleCnt="10">
        <dgm:presLayoutVars>
          <dgm:chPref val="3"/>
        </dgm:presLayoutVars>
      </dgm:prSet>
      <dgm:spPr/>
    </dgm:pt>
    <dgm:pt modelId="{212C1AE2-7934-2A44-A941-65172B654D76}" type="pres">
      <dgm:prSet presAssocID="{1EFE2575-7884-3643-BE47-480445639DBB}" presName="rootConnector" presStyleLbl="node3" presStyleIdx="5" presStyleCnt="10"/>
      <dgm:spPr/>
    </dgm:pt>
    <dgm:pt modelId="{C9B2358E-5A09-1240-9898-63E5B301704D}" type="pres">
      <dgm:prSet presAssocID="{1EFE2575-7884-3643-BE47-480445639DBB}" presName="hierChild4" presStyleCnt="0"/>
      <dgm:spPr/>
    </dgm:pt>
    <dgm:pt modelId="{F1B166E3-02CF-DC4A-BEF5-978194242F7A}" type="pres">
      <dgm:prSet presAssocID="{1EFE2575-7884-3643-BE47-480445639DBB}" presName="hierChild5" presStyleCnt="0"/>
      <dgm:spPr/>
    </dgm:pt>
    <dgm:pt modelId="{52D20C34-D2B7-9A46-8205-9FF3BEBB7B83}" type="pres">
      <dgm:prSet presAssocID="{EFECCC9C-DBFC-1343-8C0C-DF70D8656D0F}" presName="Name37" presStyleLbl="parChTrans1D3" presStyleIdx="6" presStyleCnt="10"/>
      <dgm:spPr/>
    </dgm:pt>
    <dgm:pt modelId="{E59DB5A0-1E86-2641-8CD7-804FB5DB6AFD}" type="pres">
      <dgm:prSet presAssocID="{3BC8C84C-5F53-CB4A-8E86-0DCB28415C14}" presName="hierRoot2" presStyleCnt="0">
        <dgm:presLayoutVars>
          <dgm:hierBranch val="init"/>
        </dgm:presLayoutVars>
      </dgm:prSet>
      <dgm:spPr/>
    </dgm:pt>
    <dgm:pt modelId="{A9E78042-6A8C-BE40-9D47-E446BA87B634}" type="pres">
      <dgm:prSet presAssocID="{3BC8C84C-5F53-CB4A-8E86-0DCB28415C14}" presName="rootComposite" presStyleCnt="0"/>
      <dgm:spPr/>
    </dgm:pt>
    <dgm:pt modelId="{6B378C2E-8284-0C4F-B88B-D5F9C27F933F}" type="pres">
      <dgm:prSet presAssocID="{3BC8C84C-5F53-CB4A-8E86-0DCB28415C14}" presName="rootText" presStyleLbl="node3" presStyleIdx="6" presStyleCnt="10">
        <dgm:presLayoutVars>
          <dgm:chPref val="3"/>
        </dgm:presLayoutVars>
      </dgm:prSet>
      <dgm:spPr/>
    </dgm:pt>
    <dgm:pt modelId="{D493F9A4-F790-FD47-8942-17D5585F9AF3}" type="pres">
      <dgm:prSet presAssocID="{3BC8C84C-5F53-CB4A-8E86-0DCB28415C14}" presName="rootConnector" presStyleLbl="node3" presStyleIdx="6" presStyleCnt="10"/>
      <dgm:spPr/>
    </dgm:pt>
    <dgm:pt modelId="{49EBB079-53CF-F647-BA1A-024FBE300F1C}" type="pres">
      <dgm:prSet presAssocID="{3BC8C84C-5F53-CB4A-8E86-0DCB28415C14}" presName="hierChild4" presStyleCnt="0"/>
      <dgm:spPr/>
    </dgm:pt>
    <dgm:pt modelId="{90A077E6-B722-374F-9416-AC81EEA7771B}" type="pres">
      <dgm:prSet presAssocID="{3BC8C84C-5F53-CB4A-8E86-0DCB28415C14}" presName="hierChild5" presStyleCnt="0"/>
      <dgm:spPr/>
    </dgm:pt>
    <dgm:pt modelId="{1ACF6796-BAA4-4E46-A0CD-510E7E8D6F47}" type="pres">
      <dgm:prSet presAssocID="{8FBB0713-EFCF-7F47-B8B3-1208405C20C9}" presName="hierChild5" presStyleCnt="0"/>
      <dgm:spPr/>
    </dgm:pt>
    <dgm:pt modelId="{E12D5EC0-6C45-3C4F-A304-7FF49ABB83AA}" type="pres">
      <dgm:prSet presAssocID="{316F7F70-D76F-894A-878C-24C9010D13E2}" presName="Name37" presStyleLbl="parChTrans1D2" presStyleIdx="3" presStyleCnt="4"/>
      <dgm:spPr/>
    </dgm:pt>
    <dgm:pt modelId="{2A0F6CC9-C76C-A745-AD0A-28D4D70A4DA6}" type="pres">
      <dgm:prSet presAssocID="{20C18E16-6D11-1F41-A976-B2E131755385}" presName="hierRoot2" presStyleCnt="0">
        <dgm:presLayoutVars>
          <dgm:hierBranch val="init"/>
        </dgm:presLayoutVars>
      </dgm:prSet>
      <dgm:spPr/>
    </dgm:pt>
    <dgm:pt modelId="{4BF6E148-21A9-DC47-9FCD-631B4A159AE1}" type="pres">
      <dgm:prSet presAssocID="{20C18E16-6D11-1F41-A976-B2E131755385}" presName="rootComposite" presStyleCnt="0"/>
      <dgm:spPr/>
    </dgm:pt>
    <dgm:pt modelId="{0DE8941B-3D23-BF44-A38A-777CCE88ABF0}" type="pres">
      <dgm:prSet presAssocID="{20C18E16-6D11-1F41-A976-B2E131755385}" presName="rootText" presStyleLbl="node2" presStyleIdx="3" presStyleCnt="4">
        <dgm:presLayoutVars>
          <dgm:chPref val="3"/>
        </dgm:presLayoutVars>
      </dgm:prSet>
      <dgm:spPr/>
    </dgm:pt>
    <dgm:pt modelId="{7D0F95F4-82AA-5442-83AE-CC2FEEF5985A}" type="pres">
      <dgm:prSet presAssocID="{20C18E16-6D11-1F41-A976-B2E131755385}" presName="rootConnector" presStyleLbl="node2" presStyleIdx="3" presStyleCnt="4"/>
      <dgm:spPr/>
    </dgm:pt>
    <dgm:pt modelId="{A1962FAD-35AB-CC49-950F-510EB931F376}" type="pres">
      <dgm:prSet presAssocID="{20C18E16-6D11-1F41-A976-B2E131755385}" presName="hierChild4" presStyleCnt="0"/>
      <dgm:spPr/>
    </dgm:pt>
    <dgm:pt modelId="{DAA2EA04-178F-104E-873B-2126C31ADC79}" type="pres">
      <dgm:prSet presAssocID="{1F182FF8-88AD-424F-8DD6-954B5BE36659}" presName="Name37" presStyleLbl="parChTrans1D3" presStyleIdx="7" presStyleCnt="10"/>
      <dgm:spPr/>
    </dgm:pt>
    <dgm:pt modelId="{4757AB9D-7A28-D14B-8687-6623026D663D}" type="pres">
      <dgm:prSet presAssocID="{76418661-DDB1-3A49-9D78-0E378F78237A}" presName="hierRoot2" presStyleCnt="0">
        <dgm:presLayoutVars>
          <dgm:hierBranch val="init"/>
        </dgm:presLayoutVars>
      </dgm:prSet>
      <dgm:spPr/>
    </dgm:pt>
    <dgm:pt modelId="{21A6DBDE-A9B8-314F-9931-303D63D8F21D}" type="pres">
      <dgm:prSet presAssocID="{76418661-DDB1-3A49-9D78-0E378F78237A}" presName="rootComposite" presStyleCnt="0"/>
      <dgm:spPr/>
    </dgm:pt>
    <dgm:pt modelId="{EDA0D53D-9F03-5C4E-9507-10CC2BC73925}" type="pres">
      <dgm:prSet presAssocID="{76418661-DDB1-3A49-9D78-0E378F78237A}" presName="rootText" presStyleLbl="node3" presStyleIdx="7" presStyleCnt="10">
        <dgm:presLayoutVars>
          <dgm:chPref val="3"/>
        </dgm:presLayoutVars>
      </dgm:prSet>
      <dgm:spPr/>
    </dgm:pt>
    <dgm:pt modelId="{7AF17496-7EDB-744F-BADB-94E8F28F338F}" type="pres">
      <dgm:prSet presAssocID="{76418661-DDB1-3A49-9D78-0E378F78237A}" presName="rootConnector" presStyleLbl="node3" presStyleIdx="7" presStyleCnt="10"/>
      <dgm:spPr/>
    </dgm:pt>
    <dgm:pt modelId="{1BF16403-65B6-024A-A133-4283EE4DAA69}" type="pres">
      <dgm:prSet presAssocID="{76418661-DDB1-3A49-9D78-0E378F78237A}" presName="hierChild4" presStyleCnt="0"/>
      <dgm:spPr/>
    </dgm:pt>
    <dgm:pt modelId="{055756C3-6D81-454A-9A95-1D350FBE0ED4}" type="pres">
      <dgm:prSet presAssocID="{76418661-DDB1-3A49-9D78-0E378F78237A}" presName="hierChild5" presStyleCnt="0"/>
      <dgm:spPr/>
    </dgm:pt>
    <dgm:pt modelId="{A828083A-5A72-9546-A2B2-50348E023092}" type="pres">
      <dgm:prSet presAssocID="{3800EBF6-77DC-D145-A7AC-07DCB1C37624}" presName="Name37" presStyleLbl="parChTrans1D3" presStyleIdx="8" presStyleCnt="10"/>
      <dgm:spPr/>
    </dgm:pt>
    <dgm:pt modelId="{54553B16-8BC5-6C49-89CC-0BAF10A334BC}" type="pres">
      <dgm:prSet presAssocID="{BF348571-DA2E-9D4E-85E1-CA1A21822EC4}" presName="hierRoot2" presStyleCnt="0">
        <dgm:presLayoutVars>
          <dgm:hierBranch val="init"/>
        </dgm:presLayoutVars>
      </dgm:prSet>
      <dgm:spPr/>
    </dgm:pt>
    <dgm:pt modelId="{169B9270-8CAF-AE4C-B040-8CBCB4015F76}" type="pres">
      <dgm:prSet presAssocID="{BF348571-DA2E-9D4E-85E1-CA1A21822EC4}" presName="rootComposite" presStyleCnt="0"/>
      <dgm:spPr/>
    </dgm:pt>
    <dgm:pt modelId="{77898005-D281-A648-9591-708AC81D7A0F}" type="pres">
      <dgm:prSet presAssocID="{BF348571-DA2E-9D4E-85E1-CA1A21822EC4}" presName="rootText" presStyleLbl="node3" presStyleIdx="8" presStyleCnt="10">
        <dgm:presLayoutVars>
          <dgm:chPref val="3"/>
        </dgm:presLayoutVars>
      </dgm:prSet>
      <dgm:spPr/>
    </dgm:pt>
    <dgm:pt modelId="{04418251-AA53-CB4C-BFB5-CEFD9303B897}" type="pres">
      <dgm:prSet presAssocID="{BF348571-DA2E-9D4E-85E1-CA1A21822EC4}" presName="rootConnector" presStyleLbl="node3" presStyleIdx="8" presStyleCnt="10"/>
      <dgm:spPr/>
    </dgm:pt>
    <dgm:pt modelId="{AA1B7161-DCF8-8548-AF89-0280AABF1FE8}" type="pres">
      <dgm:prSet presAssocID="{BF348571-DA2E-9D4E-85E1-CA1A21822EC4}" presName="hierChild4" presStyleCnt="0"/>
      <dgm:spPr/>
    </dgm:pt>
    <dgm:pt modelId="{1D6A8082-A693-4D45-A16D-413A84BE9952}" type="pres">
      <dgm:prSet presAssocID="{BF348571-DA2E-9D4E-85E1-CA1A21822EC4}" presName="hierChild5" presStyleCnt="0"/>
      <dgm:spPr/>
    </dgm:pt>
    <dgm:pt modelId="{44A1CE6E-A805-864E-A685-4AA3DF67CAC2}" type="pres">
      <dgm:prSet presAssocID="{B1643406-EB01-D646-89DC-AF601A3F63D0}" presName="Name37" presStyleLbl="parChTrans1D3" presStyleIdx="9" presStyleCnt="10"/>
      <dgm:spPr/>
    </dgm:pt>
    <dgm:pt modelId="{AD10E13F-B06F-CE42-B42C-B13002647B8A}" type="pres">
      <dgm:prSet presAssocID="{F3B39F39-67F1-A84C-BEED-9F1A7A17104B}" presName="hierRoot2" presStyleCnt="0">
        <dgm:presLayoutVars>
          <dgm:hierBranch val="init"/>
        </dgm:presLayoutVars>
      </dgm:prSet>
      <dgm:spPr/>
    </dgm:pt>
    <dgm:pt modelId="{742D3984-4790-A24C-86D0-DB2ABFF0AF05}" type="pres">
      <dgm:prSet presAssocID="{F3B39F39-67F1-A84C-BEED-9F1A7A17104B}" presName="rootComposite" presStyleCnt="0"/>
      <dgm:spPr/>
    </dgm:pt>
    <dgm:pt modelId="{C8256419-82B4-0D46-B341-97CCAD961FD7}" type="pres">
      <dgm:prSet presAssocID="{F3B39F39-67F1-A84C-BEED-9F1A7A17104B}" presName="rootText" presStyleLbl="node3" presStyleIdx="9" presStyleCnt="10">
        <dgm:presLayoutVars>
          <dgm:chPref val="3"/>
        </dgm:presLayoutVars>
      </dgm:prSet>
      <dgm:spPr/>
    </dgm:pt>
    <dgm:pt modelId="{2EFC2923-0731-784E-9781-3C19A364F372}" type="pres">
      <dgm:prSet presAssocID="{F3B39F39-67F1-A84C-BEED-9F1A7A17104B}" presName="rootConnector" presStyleLbl="node3" presStyleIdx="9" presStyleCnt="10"/>
      <dgm:spPr/>
    </dgm:pt>
    <dgm:pt modelId="{C109B75F-0063-464C-92D5-D1B82823180E}" type="pres">
      <dgm:prSet presAssocID="{F3B39F39-67F1-A84C-BEED-9F1A7A17104B}" presName="hierChild4" presStyleCnt="0"/>
      <dgm:spPr/>
    </dgm:pt>
    <dgm:pt modelId="{D6428694-7351-6449-B419-4AAB42ADFD65}" type="pres">
      <dgm:prSet presAssocID="{F3B39F39-67F1-A84C-BEED-9F1A7A17104B}" presName="hierChild5" presStyleCnt="0"/>
      <dgm:spPr/>
    </dgm:pt>
    <dgm:pt modelId="{6E6067C7-4367-3E46-A08F-13FBEE8D84BF}" type="pres">
      <dgm:prSet presAssocID="{20C18E16-6D11-1F41-A976-B2E131755385}" presName="hierChild5" presStyleCnt="0"/>
      <dgm:spPr/>
    </dgm:pt>
    <dgm:pt modelId="{D074DE32-B890-784A-B26A-502CDA6CC311}" type="pres">
      <dgm:prSet presAssocID="{15741352-C412-2044-A592-2F7FC54CCDE5}" presName="hierChild3" presStyleCnt="0"/>
      <dgm:spPr/>
    </dgm:pt>
  </dgm:ptLst>
  <dgm:cxnLst>
    <dgm:cxn modelId="{85BD1704-5705-3647-B526-36CE13599936}" type="presOf" srcId="{8FBB0713-EFCF-7F47-B8B3-1208405C20C9}" destId="{59204B20-8285-A84A-9751-0B9DDF44B7DE}" srcOrd="0" destOrd="0" presId="urn:microsoft.com/office/officeart/2005/8/layout/orgChart1"/>
    <dgm:cxn modelId="{1CE3B80A-1428-DC4E-857B-11359252C283}" type="presOf" srcId="{A73225F6-CBCF-0249-A637-920D928FBEEE}" destId="{7C8EAD13-8900-8642-8882-C50F158330AC}" srcOrd="0" destOrd="0" presId="urn:microsoft.com/office/officeart/2005/8/layout/orgChart1"/>
    <dgm:cxn modelId="{CFED0C13-3821-694D-B7C6-BE55C3DCCE0D}" type="presOf" srcId="{8C1975EA-4864-9D4B-B3B7-5625F7AF1129}" destId="{D3FB8B2C-B227-6144-8456-940E82015961}" srcOrd="0" destOrd="0" presId="urn:microsoft.com/office/officeart/2005/8/layout/orgChart1"/>
    <dgm:cxn modelId="{ECB92713-3CC2-2549-B92A-E6DF88B79FA4}" srcId="{2728E846-F373-1145-8D05-42B09DCE436E}" destId="{46800FE4-EB2D-DD46-BDC0-D57A8E693393}" srcOrd="1" destOrd="0" parTransId="{12D35B5F-A4B9-B442-95E8-A7F5B2333DD5}" sibTransId="{240D48D9-DB97-0B4A-B23D-8799E980B33C}"/>
    <dgm:cxn modelId="{EBD1AE1B-F4FF-4F4D-BF56-037C2AF45FE2}" type="presOf" srcId="{82E556B3-41D8-1B42-8E2C-CD3491467691}" destId="{B29DA4C7-739A-7944-9138-94CACA51F1BB}" srcOrd="0" destOrd="0" presId="urn:microsoft.com/office/officeart/2005/8/layout/orgChart1"/>
    <dgm:cxn modelId="{6D5DDF1C-E762-DA42-8FDD-C9ED173908B3}" type="presOf" srcId="{1F182FF8-88AD-424F-8DD6-954B5BE36659}" destId="{DAA2EA04-178F-104E-873B-2126C31ADC79}" srcOrd="0" destOrd="0" presId="urn:microsoft.com/office/officeart/2005/8/layout/orgChart1"/>
    <dgm:cxn modelId="{8DC8701E-4E86-204A-8179-70F905F1224C}" srcId="{8FBB0713-EFCF-7F47-B8B3-1208405C20C9}" destId="{1EFE2575-7884-3643-BE47-480445639DBB}" srcOrd="0" destOrd="0" parTransId="{90A2A541-D693-E548-9DBA-D24F74274A64}" sibTransId="{2B5129BE-E6B3-4044-B0A5-B74F14AC3DA7}"/>
    <dgm:cxn modelId="{2E9BBA22-23EA-4745-919C-088F4EE1DC03}" srcId="{15741352-C412-2044-A592-2F7FC54CCDE5}" destId="{8C1975EA-4864-9D4B-B3B7-5625F7AF1129}" srcOrd="0" destOrd="0" parTransId="{82E556B3-41D8-1B42-8E2C-CD3491467691}" sibTransId="{DE298FC3-39B7-3541-9B7C-FF1F47D047F4}"/>
    <dgm:cxn modelId="{253EC922-8242-4541-BAB8-084446F53F17}" type="presOf" srcId="{15741352-C412-2044-A592-2F7FC54CCDE5}" destId="{9A54DCBF-44B1-3A4D-A839-A9EA17B4DD9E}" srcOrd="1" destOrd="0" presId="urn:microsoft.com/office/officeart/2005/8/layout/orgChart1"/>
    <dgm:cxn modelId="{F3219A27-6A39-E24C-8307-9D818E3A834B}" srcId="{2728E846-F373-1145-8D05-42B09DCE436E}" destId="{F645FE29-B3B4-0644-8D97-64F322D3953A}" srcOrd="0" destOrd="0" parTransId="{DEF7986E-5650-4B4F-8265-C38BDBFB6E5F}" sibTransId="{DD18B48F-8A32-7A4F-A723-179ADA78EF66}"/>
    <dgm:cxn modelId="{483C2D32-A4C3-D240-8351-4ADB0D9E98A9}" type="presOf" srcId="{76418661-DDB1-3A49-9D78-0E378F78237A}" destId="{EDA0D53D-9F03-5C4E-9507-10CC2BC73925}" srcOrd="0" destOrd="0" presId="urn:microsoft.com/office/officeart/2005/8/layout/orgChart1"/>
    <dgm:cxn modelId="{ADE20233-2361-7D42-8AA9-36785D2A191D}" type="presOf" srcId="{316F7F70-D76F-894A-878C-24C9010D13E2}" destId="{E12D5EC0-6C45-3C4F-A304-7FF49ABB83AA}" srcOrd="0" destOrd="0" presId="urn:microsoft.com/office/officeart/2005/8/layout/orgChart1"/>
    <dgm:cxn modelId="{BA679538-D423-FE44-A057-43C0CAF11C51}" srcId="{2728E846-F373-1145-8D05-42B09DCE436E}" destId="{0C8BD469-CCE1-9A4B-9DF9-0127AFB71F82}" srcOrd="2" destOrd="0" parTransId="{58D0ABED-08F9-C046-AB2C-089001E007D0}" sibTransId="{CE41D4A9-66D7-764B-B219-E068473639AC}"/>
    <dgm:cxn modelId="{6151E33D-2AAC-EB43-A378-76413030377C}" type="presOf" srcId="{20C18E16-6D11-1F41-A976-B2E131755385}" destId="{0DE8941B-3D23-BF44-A38A-777CCE88ABF0}" srcOrd="0" destOrd="0" presId="urn:microsoft.com/office/officeart/2005/8/layout/orgChart1"/>
    <dgm:cxn modelId="{159E0C44-CDEC-B949-B565-BFA2EE3B7C4D}" type="presOf" srcId="{12D35B5F-A4B9-B442-95E8-A7F5B2333DD5}" destId="{88B45416-12DB-CA43-98B0-4DCAF5DA9C3E}" srcOrd="0" destOrd="0" presId="urn:microsoft.com/office/officeart/2005/8/layout/orgChart1"/>
    <dgm:cxn modelId="{F0C37F44-1D15-F842-9A8B-B0A2CF4DD6CF}" type="presOf" srcId="{3BC8C84C-5F53-CB4A-8E86-0DCB28415C14}" destId="{6B378C2E-8284-0C4F-B88B-D5F9C27F933F}" srcOrd="0" destOrd="0" presId="urn:microsoft.com/office/officeart/2005/8/layout/orgChart1"/>
    <dgm:cxn modelId="{569FDC4D-D605-E645-8DF4-808EF1039AA4}" type="presOf" srcId="{20C18E16-6D11-1F41-A976-B2E131755385}" destId="{7D0F95F4-82AA-5442-83AE-CC2FEEF5985A}" srcOrd="1" destOrd="0" presId="urn:microsoft.com/office/officeart/2005/8/layout/orgChart1"/>
    <dgm:cxn modelId="{B7B6764E-A7C6-8047-A40A-53226B6867EC}" type="presOf" srcId="{0C8BD469-CCE1-9A4B-9DF9-0127AFB71F82}" destId="{47C38F68-A347-B643-B966-8FF5DB34E861}" srcOrd="0" destOrd="0" presId="urn:microsoft.com/office/officeart/2005/8/layout/orgChart1"/>
    <dgm:cxn modelId="{BC0FCD55-C2B6-364E-B21B-094728CE0A09}" srcId="{15741352-C412-2044-A592-2F7FC54CCDE5}" destId="{2728E846-F373-1145-8D05-42B09DCE436E}" srcOrd="1" destOrd="0" parTransId="{2853ED2D-A717-BB4E-97CD-13A802DFC287}" sibTransId="{04E4EAF3-0E02-0249-AB51-DB365678996C}"/>
    <dgm:cxn modelId="{94265C56-E375-764E-B975-AE836810433A}" type="presOf" srcId="{8FBB0713-EFCF-7F47-B8B3-1208405C20C9}" destId="{1ACB4774-5131-7047-A9C2-DDDA195D0391}" srcOrd="1" destOrd="0" presId="urn:microsoft.com/office/officeart/2005/8/layout/orgChart1"/>
    <dgm:cxn modelId="{69B19858-498A-E54D-ACF8-C69D6AF848C4}" srcId="{A75884B8-BD94-DD4C-A5D7-5D08434E5E5C}" destId="{15741352-C412-2044-A592-2F7FC54CCDE5}" srcOrd="0" destOrd="0" parTransId="{9D1A5973-9849-4A4C-9C34-9C687768028E}" sibTransId="{80992355-4FB8-3C42-A19B-E1391A400E9B}"/>
    <dgm:cxn modelId="{79E79663-94CF-9944-83F6-6DAF93AF6BD0}" type="presOf" srcId="{46800FE4-EB2D-DD46-BDC0-D57A8E693393}" destId="{0BD1C0DA-A2DB-7F47-945B-07335D38820C}" srcOrd="1" destOrd="0" presId="urn:microsoft.com/office/officeart/2005/8/layout/orgChart1"/>
    <dgm:cxn modelId="{E310C066-1852-0645-9A57-DA6FC3535F69}" type="presOf" srcId="{DEF7986E-5650-4B4F-8265-C38BDBFB6E5F}" destId="{A519CC53-C1D3-5A47-A0C1-04F051DF6641}" srcOrd="0" destOrd="0" presId="urn:microsoft.com/office/officeart/2005/8/layout/orgChart1"/>
    <dgm:cxn modelId="{81D2C269-D4AB-F34B-83B2-76EEFEF0BF37}" type="presOf" srcId="{F645FE29-B3B4-0644-8D97-64F322D3953A}" destId="{428649A4-8B66-0A48-A013-0320A2799CC6}" srcOrd="1" destOrd="0" presId="urn:microsoft.com/office/officeart/2005/8/layout/orgChart1"/>
    <dgm:cxn modelId="{4FD4EC6F-59A8-4843-B107-DDC487849035}" type="presOf" srcId="{2853ED2D-A717-BB4E-97CD-13A802DFC287}" destId="{3CF9289C-D853-4B4B-8032-1A227A79FF6F}" srcOrd="0" destOrd="0" presId="urn:microsoft.com/office/officeart/2005/8/layout/orgChart1"/>
    <dgm:cxn modelId="{07BDDB70-7C3D-B042-8711-FBE143E03535}" srcId="{20C18E16-6D11-1F41-A976-B2E131755385}" destId="{F3B39F39-67F1-A84C-BEED-9F1A7A17104B}" srcOrd="2" destOrd="0" parTransId="{B1643406-EB01-D646-89DC-AF601A3F63D0}" sibTransId="{D9D60ADB-02B5-4D4F-B810-C8BD9433476B}"/>
    <dgm:cxn modelId="{5DD07A71-BA2B-C643-AABB-18D21FE25AA9}" type="presOf" srcId="{8C1975EA-4864-9D4B-B3B7-5625F7AF1129}" destId="{BB507712-8431-FA4E-A2BB-60733A97B371}" srcOrd="1" destOrd="0" presId="urn:microsoft.com/office/officeart/2005/8/layout/orgChart1"/>
    <dgm:cxn modelId="{1C0AC876-4383-4844-8BFE-E4982BFC2DD5}" type="presOf" srcId="{A4A2CCC2-A710-2A48-8D4D-328DD9C3CBA5}" destId="{A68C1431-2B01-A64E-83AD-7CFA7EEFBE30}" srcOrd="0" destOrd="0" presId="urn:microsoft.com/office/officeart/2005/8/layout/orgChart1"/>
    <dgm:cxn modelId="{038FA07F-0462-6E4D-9DDE-907F5C34E17A}" type="presOf" srcId="{B1643406-EB01-D646-89DC-AF601A3F63D0}" destId="{44A1CE6E-A805-864E-A685-4AA3DF67CAC2}" srcOrd="0" destOrd="0" presId="urn:microsoft.com/office/officeart/2005/8/layout/orgChart1"/>
    <dgm:cxn modelId="{DDFE1184-0022-F84A-ACFA-17328483539E}" type="presOf" srcId="{0C8BD469-CCE1-9A4B-9DF9-0127AFB71F82}" destId="{B082398A-178D-224C-9FA4-7C9396139854}" srcOrd="1" destOrd="0" presId="urn:microsoft.com/office/officeart/2005/8/layout/orgChart1"/>
    <dgm:cxn modelId="{4C451D85-D78C-8E4B-8E23-1E5D9AE3D25A}" type="presOf" srcId="{76418661-DDB1-3A49-9D78-0E378F78237A}" destId="{7AF17496-7EDB-744F-BADB-94E8F28F338F}" srcOrd="1" destOrd="0" presId="urn:microsoft.com/office/officeart/2005/8/layout/orgChart1"/>
    <dgm:cxn modelId="{8A438A8C-AB07-E349-A717-AA2B8BB01313}" type="presOf" srcId="{E7073A04-28DF-2C4A-888A-80371E9D6B23}" destId="{84376BC1-3450-484A-8E43-4A481E8B8425}" srcOrd="0" destOrd="0" presId="urn:microsoft.com/office/officeart/2005/8/layout/orgChart1"/>
    <dgm:cxn modelId="{13A5B88C-1CFE-184C-A28B-9D5387F19011}" type="presOf" srcId="{2728E846-F373-1145-8D05-42B09DCE436E}" destId="{29A6B5FE-86FE-324F-8D1A-4FC2BBA589EE}" srcOrd="0" destOrd="0" presId="urn:microsoft.com/office/officeart/2005/8/layout/orgChart1"/>
    <dgm:cxn modelId="{53402F97-0E15-9F42-9825-FF6050657744}" srcId="{8FBB0713-EFCF-7F47-B8B3-1208405C20C9}" destId="{3BC8C84C-5F53-CB4A-8E86-0DCB28415C14}" srcOrd="1" destOrd="0" parTransId="{EFECCC9C-DBFC-1343-8C0C-DF70D8656D0F}" sibTransId="{FEB89B6F-45D6-B243-AB0D-E77185A4298D}"/>
    <dgm:cxn modelId="{EA73E09A-F2F1-7F4D-8835-FF97CC1C4E5A}" srcId="{15741352-C412-2044-A592-2F7FC54CCDE5}" destId="{8FBB0713-EFCF-7F47-B8B3-1208405C20C9}" srcOrd="2" destOrd="0" parTransId="{A4A2CCC2-A710-2A48-8D4D-328DD9C3CBA5}" sibTransId="{96CA9BD7-45C2-B447-9888-EAD96818F3A9}"/>
    <dgm:cxn modelId="{7B1B8C9B-5A9A-C64A-AA2F-721F97BC737E}" srcId="{15741352-C412-2044-A592-2F7FC54CCDE5}" destId="{20C18E16-6D11-1F41-A976-B2E131755385}" srcOrd="3" destOrd="0" parTransId="{316F7F70-D76F-894A-878C-24C9010D13E2}" sibTransId="{97A3AA35-50A8-7B47-B58E-F2754250CD2F}"/>
    <dgm:cxn modelId="{02A451A5-B5C3-2348-8E45-7B5D79E9ACF8}" type="presOf" srcId="{90A2A541-D693-E548-9DBA-D24F74274A64}" destId="{EDF7F25E-E591-6548-A476-945F29E7C8D3}" srcOrd="0" destOrd="0" presId="urn:microsoft.com/office/officeart/2005/8/layout/orgChart1"/>
    <dgm:cxn modelId="{4BEA7FAD-0DF0-1146-8D3B-4DB1CE015D79}" type="presOf" srcId="{1B4BFF2A-405F-4A46-BEF8-EFD1343E0E91}" destId="{0EACF17E-6C6F-D444-8914-16B48BA099A7}" srcOrd="0" destOrd="0" presId="urn:microsoft.com/office/officeart/2005/8/layout/orgChart1"/>
    <dgm:cxn modelId="{8BD27FB0-0F45-2844-9C11-FD225429AF4A}" type="presOf" srcId="{BF348571-DA2E-9D4E-85E1-CA1A21822EC4}" destId="{04418251-AA53-CB4C-BFB5-CEFD9303B897}" srcOrd="1" destOrd="0" presId="urn:microsoft.com/office/officeart/2005/8/layout/orgChart1"/>
    <dgm:cxn modelId="{ACBBC8B1-EBCE-5946-A167-15798F1EC966}" type="presOf" srcId="{1EFE2575-7884-3643-BE47-480445639DBB}" destId="{6FCD5340-1DB0-534B-B933-8A3C46C1B1C7}" srcOrd="0" destOrd="0" presId="urn:microsoft.com/office/officeart/2005/8/layout/orgChart1"/>
    <dgm:cxn modelId="{2517DEB4-2C87-B247-97CE-417389A98A28}" type="presOf" srcId="{4B72C0E1-11CB-EF48-A749-648D31D032E4}" destId="{81861D2B-C5C5-A342-9C52-53CB09C8C2CE}" srcOrd="0" destOrd="0" presId="urn:microsoft.com/office/officeart/2005/8/layout/orgChart1"/>
    <dgm:cxn modelId="{034936B7-952F-EC4F-88D7-2679CFCB2C5E}" type="presOf" srcId="{1EFE2575-7884-3643-BE47-480445639DBB}" destId="{212C1AE2-7934-2A44-A941-65172B654D76}" srcOrd="1" destOrd="0" presId="urn:microsoft.com/office/officeart/2005/8/layout/orgChart1"/>
    <dgm:cxn modelId="{BD4B9FBF-AE32-664B-BCBB-3918BE3C342B}" type="presOf" srcId="{F3B39F39-67F1-A84C-BEED-9F1A7A17104B}" destId="{C8256419-82B4-0D46-B341-97CCAD961FD7}" srcOrd="0" destOrd="0" presId="urn:microsoft.com/office/officeart/2005/8/layout/orgChart1"/>
    <dgm:cxn modelId="{B1E96EC8-A9FC-B641-9FF6-F7459F52CE1E}" type="presOf" srcId="{3800EBF6-77DC-D145-A7AC-07DCB1C37624}" destId="{A828083A-5A72-9546-A2B2-50348E023092}" srcOrd="0" destOrd="0" presId="urn:microsoft.com/office/officeart/2005/8/layout/orgChart1"/>
    <dgm:cxn modelId="{EE5144C9-6F60-494C-85C7-019F303E2B20}" type="presOf" srcId="{EFECCC9C-DBFC-1343-8C0C-DF70D8656D0F}" destId="{52D20C34-D2B7-9A46-8205-9FF3BEBB7B83}" srcOrd="0" destOrd="0" presId="urn:microsoft.com/office/officeart/2005/8/layout/orgChart1"/>
    <dgm:cxn modelId="{11A377CC-8955-0D45-AFFD-BD0E5CB958AD}" type="presOf" srcId="{F3B39F39-67F1-A84C-BEED-9F1A7A17104B}" destId="{2EFC2923-0731-784E-9781-3C19A364F372}" srcOrd="1" destOrd="0" presId="urn:microsoft.com/office/officeart/2005/8/layout/orgChart1"/>
    <dgm:cxn modelId="{25A316CD-D0A4-7344-BB58-BDA0269554D2}" srcId="{20C18E16-6D11-1F41-A976-B2E131755385}" destId="{BF348571-DA2E-9D4E-85E1-CA1A21822EC4}" srcOrd="1" destOrd="0" parTransId="{3800EBF6-77DC-D145-A7AC-07DCB1C37624}" sibTransId="{3437E703-BE31-1242-B94A-0801203F4DEF}"/>
    <dgm:cxn modelId="{20A429D2-F559-5444-B57B-8CD0BFC321BB}" type="presOf" srcId="{46800FE4-EB2D-DD46-BDC0-D57A8E693393}" destId="{795E4D86-BD7B-5B47-ACA2-FB0509B1D07D}" srcOrd="0" destOrd="0" presId="urn:microsoft.com/office/officeart/2005/8/layout/orgChart1"/>
    <dgm:cxn modelId="{AE7CB8D7-9B20-C544-84EE-1532D17DA122}" type="presOf" srcId="{3BC8C84C-5F53-CB4A-8E86-0DCB28415C14}" destId="{D493F9A4-F790-FD47-8942-17D5585F9AF3}" srcOrd="1" destOrd="0" presId="urn:microsoft.com/office/officeart/2005/8/layout/orgChart1"/>
    <dgm:cxn modelId="{203E56DE-1A6B-654E-8516-E4A3234C4001}" type="presOf" srcId="{1B4BFF2A-405F-4A46-BEF8-EFD1343E0E91}" destId="{AAFD814E-47A7-6640-8189-71A1D0513544}" srcOrd="1" destOrd="0" presId="urn:microsoft.com/office/officeart/2005/8/layout/orgChart1"/>
    <dgm:cxn modelId="{4D2CE2E1-44D5-9C40-B91F-CF0BCDBCE902}" type="presOf" srcId="{F645FE29-B3B4-0644-8D97-64F322D3953A}" destId="{B1C3ADD1-5B5E-4F41-BD93-AB53CC58EA77}" srcOrd="0" destOrd="0" presId="urn:microsoft.com/office/officeart/2005/8/layout/orgChart1"/>
    <dgm:cxn modelId="{7D324EE3-2A61-FB4F-AA49-08CEAAED10C0}" type="presOf" srcId="{15741352-C412-2044-A592-2F7FC54CCDE5}" destId="{FC5DA47A-A34C-A049-BC75-DFCF86BA4343}" srcOrd="0" destOrd="0" presId="urn:microsoft.com/office/officeart/2005/8/layout/orgChart1"/>
    <dgm:cxn modelId="{7E4D0FE5-F5B0-D444-950B-F6C3E90F611B}" type="presOf" srcId="{4B72C0E1-11CB-EF48-A749-648D31D032E4}" destId="{42E8C3AA-0B49-B246-BA22-8A1FA4351035}" srcOrd="1" destOrd="0" presId="urn:microsoft.com/office/officeart/2005/8/layout/orgChart1"/>
    <dgm:cxn modelId="{223A1CEB-D3C5-944B-8F75-A043F3373100}" type="presOf" srcId="{A75884B8-BD94-DD4C-A5D7-5D08434E5E5C}" destId="{6FEE66DD-784B-D441-B46D-52772302A5DC}" srcOrd="0" destOrd="0" presId="urn:microsoft.com/office/officeart/2005/8/layout/orgChart1"/>
    <dgm:cxn modelId="{62B341EB-A15A-7B4D-9E54-36F4769C593F}" srcId="{8C1975EA-4864-9D4B-B3B7-5625F7AF1129}" destId="{1B4BFF2A-405F-4A46-BEF8-EFD1343E0E91}" srcOrd="0" destOrd="0" parTransId="{A73225F6-CBCF-0249-A637-920D928FBEEE}" sibTransId="{791C39FC-E72F-DE4F-BBB5-5A5F98F05B76}"/>
    <dgm:cxn modelId="{B29626EF-044D-1E49-B90E-1DDF1F8B187E}" type="presOf" srcId="{58D0ABED-08F9-C046-AB2C-089001E007D0}" destId="{E47066B9-4E06-2A46-9207-4234791B652D}" srcOrd="0" destOrd="0" presId="urn:microsoft.com/office/officeart/2005/8/layout/orgChart1"/>
    <dgm:cxn modelId="{58D4FBF5-2148-B947-B7E0-92C0DC7F577F}" srcId="{20C18E16-6D11-1F41-A976-B2E131755385}" destId="{76418661-DDB1-3A49-9D78-0E378F78237A}" srcOrd="0" destOrd="0" parTransId="{1F182FF8-88AD-424F-8DD6-954B5BE36659}" sibTransId="{827DA155-4E0F-4D4E-BA35-DFDA930D2741}"/>
    <dgm:cxn modelId="{59ED04F7-DA97-374B-B942-BAC0332C4524}" type="presOf" srcId="{2728E846-F373-1145-8D05-42B09DCE436E}" destId="{B2FA2EAB-9C0F-A542-8F13-45D0B72A1575}" srcOrd="1" destOrd="0" presId="urn:microsoft.com/office/officeart/2005/8/layout/orgChart1"/>
    <dgm:cxn modelId="{2AADABF9-A7FC-2C40-B827-DE7D8192ED8E}" srcId="{8C1975EA-4864-9D4B-B3B7-5625F7AF1129}" destId="{4B72C0E1-11CB-EF48-A749-648D31D032E4}" srcOrd="1" destOrd="0" parTransId="{E7073A04-28DF-2C4A-888A-80371E9D6B23}" sibTransId="{9F3C5ADC-C8C8-BC4B-BAC3-8BDD7E3A214D}"/>
    <dgm:cxn modelId="{0A206AFF-4F92-E34B-8F0E-392CB4D33191}" type="presOf" srcId="{BF348571-DA2E-9D4E-85E1-CA1A21822EC4}" destId="{77898005-D281-A648-9591-708AC81D7A0F}" srcOrd="0" destOrd="0" presId="urn:microsoft.com/office/officeart/2005/8/layout/orgChart1"/>
    <dgm:cxn modelId="{85B152EE-A2A4-DB47-9E95-DF6CFB1B08A9}" type="presParOf" srcId="{6FEE66DD-784B-D441-B46D-52772302A5DC}" destId="{CF1AA7D1-8688-4F4D-9E54-55C9D8205D9F}" srcOrd="0" destOrd="0" presId="urn:microsoft.com/office/officeart/2005/8/layout/orgChart1"/>
    <dgm:cxn modelId="{D7FCD7AF-6795-944C-9526-59315196008C}" type="presParOf" srcId="{CF1AA7D1-8688-4F4D-9E54-55C9D8205D9F}" destId="{753E97C5-EE91-0E4B-B50F-028A937A058C}" srcOrd="0" destOrd="0" presId="urn:microsoft.com/office/officeart/2005/8/layout/orgChart1"/>
    <dgm:cxn modelId="{31670869-6D2D-3C47-B703-DC91E1657119}" type="presParOf" srcId="{753E97C5-EE91-0E4B-B50F-028A937A058C}" destId="{FC5DA47A-A34C-A049-BC75-DFCF86BA4343}" srcOrd="0" destOrd="0" presId="urn:microsoft.com/office/officeart/2005/8/layout/orgChart1"/>
    <dgm:cxn modelId="{35F3C81A-75BD-AC4E-A76E-E126F34BF649}" type="presParOf" srcId="{753E97C5-EE91-0E4B-B50F-028A937A058C}" destId="{9A54DCBF-44B1-3A4D-A839-A9EA17B4DD9E}" srcOrd="1" destOrd="0" presId="urn:microsoft.com/office/officeart/2005/8/layout/orgChart1"/>
    <dgm:cxn modelId="{18949CCC-9F10-CA49-ACA2-C8EA3E0B78C6}" type="presParOf" srcId="{CF1AA7D1-8688-4F4D-9E54-55C9D8205D9F}" destId="{EBF5BD7F-2A67-5147-96C2-E86E6526848F}" srcOrd="1" destOrd="0" presId="urn:microsoft.com/office/officeart/2005/8/layout/orgChart1"/>
    <dgm:cxn modelId="{FCBFC136-630C-9240-9EFD-EE0B0B2E6A27}" type="presParOf" srcId="{EBF5BD7F-2A67-5147-96C2-E86E6526848F}" destId="{B29DA4C7-739A-7944-9138-94CACA51F1BB}" srcOrd="0" destOrd="0" presId="urn:microsoft.com/office/officeart/2005/8/layout/orgChart1"/>
    <dgm:cxn modelId="{15CB4F67-4426-994A-94A2-9D2A605732CC}" type="presParOf" srcId="{EBF5BD7F-2A67-5147-96C2-E86E6526848F}" destId="{0B088C0D-9DB0-4A42-BFE1-DF52D107A293}" srcOrd="1" destOrd="0" presId="urn:microsoft.com/office/officeart/2005/8/layout/orgChart1"/>
    <dgm:cxn modelId="{62421067-E7B8-7741-9B5E-F78581930B92}" type="presParOf" srcId="{0B088C0D-9DB0-4A42-BFE1-DF52D107A293}" destId="{C34A3335-A97B-9040-9A64-C6C1924782EF}" srcOrd="0" destOrd="0" presId="urn:microsoft.com/office/officeart/2005/8/layout/orgChart1"/>
    <dgm:cxn modelId="{0A675DB6-FAC0-934C-A968-68ABEC92E575}" type="presParOf" srcId="{C34A3335-A97B-9040-9A64-C6C1924782EF}" destId="{D3FB8B2C-B227-6144-8456-940E82015961}" srcOrd="0" destOrd="0" presId="urn:microsoft.com/office/officeart/2005/8/layout/orgChart1"/>
    <dgm:cxn modelId="{7FCB6DC5-119E-D24B-BDA7-59973D17CDD7}" type="presParOf" srcId="{C34A3335-A97B-9040-9A64-C6C1924782EF}" destId="{BB507712-8431-FA4E-A2BB-60733A97B371}" srcOrd="1" destOrd="0" presId="urn:microsoft.com/office/officeart/2005/8/layout/orgChart1"/>
    <dgm:cxn modelId="{28ABD8E8-77F9-DD44-86B6-07914E203B53}" type="presParOf" srcId="{0B088C0D-9DB0-4A42-BFE1-DF52D107A293}" destId="{DC2EAF53-F707-4D4E-A1E3-92C3D61F9EA6}" srcOrd="1" destOrd="0" presId="urn:microsoft.com/office/officeart/2005/8/layout/orgChart1"/>
    <dgm:cxn modelId="{28873312-C3E8-6148-803E-56D609F65D23}" type="presParOf" srcId="{DC2EAF53-F707-4D4E-A1E3-92C3D61F9EA6}" destId="{7C8EAD13-8900-8642-8882-C50F158330AC}" srcOrd="0" destOrd="0" presId="urn:microsoft.com/office/officeart/2005/8/layout/orgChart1"/>
    <dgm:cxn modelId="{73B5D951-BFA1-8E44-A55F-0243424688B2}" type="presParOf" srcId="{DC2EAF53-F707-4D4E-A1E3-92C3D61F9EA6}" destId="{7B1BD635-BC2D-774E-9F70-B71E05B0BB75}" srcOrd="1" destOrd="0" presId="urn:microsoft.com/office/officeart/2005/8/layout/orgChart1"/>
    <dgm:cxn modelId="{B11CAAE2-E513-1644-AF30-BEBAAD937EAE}" type="presParOf" srcId="{7B1BD635-BC2D-774E-9F70-B71E05B0BB75}" destId="{7E6CFBE1-169B-354C-8917-EB4313112395}" srcOrd="0" destOrd="0" presId="urn:microsoft.com/office/officeart/2005/8/layout/orgChart1"/>
    <dgm:cxn modelId="{2A1D373E-8682-274D-B889-3D42DAD30974}" type="presParOf" srcId="{7E6CFBE1-169B-354C-8917-EB4313112395}" destId="{0EACF17E-6C6F-D444-8914-16B48BA099A7}" srcOrd="0" destOrd="0" presId="urn:microsoft.com/office/officeart/2005/8/layout/orgChart1"/>
    <dgm:cxn modelId="{ED94F1EE-C85D-9441-BEA5-E3398D967C8B}" type="presParOf" srcId="{7E6CFBE1-169B-354C-8917-EB4313112395}" destId="{AAFD814E-47A7-6640-8189-71A1D0513544}" srcOrd="1" destOrd="0" presId="urn:microsoft.com/office/officeart/2005/8/layout/orgChart1"/>
    <dgm:cxn modelId="{31924093-F2C9-6C44-A4ED-3402A8D48E6C}" type="presParOf" srcId="{7B1BD635-BC2D-774E-9F70-B71E05B0BB75}" destId="{57386E6A-CD22-6848-9412-689758B78F3F}" srcOrd="1" destOrd="0" presId="urn:microsoft.com/office/officeart/2005/8/layout/orgChart1"/>
    <dgm:cxn modelId="{C985D782-F7C2-7047-91C0-36058965F91D}" type="presParOf" srcId="{7B1BD635-BC2D-774E-9F70-B71E05B0BB75}" destId="{C5672C4E-5682-D14C-A3CD-94BB27790E7D}" srcOrd="2" destOrd="0" presId="urn:microsoft.com/office/officeart/2005/8/layout/orgChart1"/>
    <dgm:cxn modelId="{443865B2-200B-754E-AD7F-C4E074A9154D}" type="presParOf" srcId="{DC2EAF53-F707-4D4E-A1E3-92C3D61F9EA6}" destId="{84376BC1-3450-484A-8E43-4A481E8B8425}" srcOrd="2" destOrd="0" presId="urn:microsoft.com/office/officeart/2005/8/layout/orgChart1"/>
    <dgm:cxn modelId="{AD7CD9D2-46DE-744E-89EB-320DACBFD904}" type="presParOf" srcId="{DC2EAF53-F707-4D4E-A1E3-92C3D61F9EA6}" destId="{ED7B8BCE-EFC9-F144-BC99-B50FE01B843C}" srcOrd="3" destOrd="0" presId="urn:microsoft.com/office/officeart/2005/8/layout/orgChart1"/>
    <dgm:cxn modelId="{2FA214B3-3EFA-3C42-B651-71B99BC171C2}" type="presParOf" srcId="{ED7B8BCE-EFC9-F144-BC99-B50FE01B843C}" destId="{4C4DC6C7-8A25-0D48-9E39-C0E2615B77F3}" srcOrd="0" destOrd="0" presId="urn:microsoft.com/office/officeart/2005/8/layout/orgChart1"/>
    <dgm:cxn modelId="{3FF45258-6E75-AA44-8286-11A86E97ED9E}" type="presParOf" srcId="{4C4DC6C7-8A25-0D48-9E39-C0E2615B77F3}" destId="{81861D2B-C5C5-A342-9C52-53CB09C8C2CE}" srcOrd="0" destOrd="0" presId="urn:microsoft.com/office/officeart/2005/8/layout/orgChart1"/>
    <dgm:cxn modelId="{95C69B4E-60E3-2B40-A470-5988942B027C}" type="presParOf" srcId="{4C4DC6C7-8A25-0D48-9E39-C0E2615B77F3}" destId="{42E8C3AA-0B49-B246-BA22-8A1FA4351035}" srcOrd="1" destOrd="0" presId="urn:microsoft.com/office/officeart/2005/8/layout/orgChart1"/>
    <dgm:cxn modelId="{591F3505-B5C6-7247-97B0-2E21207A61B2}" type="presParOf" srcId="{ED7B8BCE-EFC9-F144-BC99-B50FE01B843C}" destId="{91CED0FF-BC22-EA49-ACCA-2FA80E7A5530}" srcOrd="1" destOrd="0" presId="urn:microsoft.com/office/officeart/2005/8/layout/orgChart1"/>
    <dgm:cxn modelId="{A7B87BBD-137A-5F4B-B24E-5D0DFDB2910B}" type="presParOf" srcId="{ED7B8BCE-EFC9-F144-BC99-B50FE01B843C}" destId="{B390CDD2-CC39-C34D-974A-197668CFFB0A}" srcOrd="2" destOrd="0" presId="urn:microsoft.com/office/officeart/2005/8/layout/orgChart1"/>
    <dgm:cxn modelId="{1EEDCA86-7DB9-0345-9156-E02EACCDABF1}" type="presParOf" srcId="{0B088C0D-9DB0-4A42-BFE1-DF52D107A293}" destId="{E1E186DF-AC5D-8647-B826-3A92558AA6D7}" srcOrd="2" destOrd="0" presId="urn:microsoft.com/office/officeart/2005/8/layout/orgChart1"/>
    <dgm:cxn modelId="{87130C41-FD9B-9143-B5C0-2B7DAD15F847}" type="presParOf" srcId="{EBF5BD7F-2A67-5147-96C2-E86E6526848F}" destId="{3CF9289C-D853-4B4B-8032-1A227A79FF6F}" srcOrd="2" destOrd="0" presId="urn:microsoft.com/office/officeart/2005/8/layout/orgChart1"/>
    <dgm:cxn modelId="{37ECD72E-DFA2-EC4E-BFE3-9938CBA37981}" type="presParOf" srcId="{EBF5BD7F-2A67-5147-96C2-E86E6526848F}" destId="{B2BF3A1F-3B46-A448-9F96-6BE53CA9F2E0}" srcOrd="3" destOrd="0" presId="urn:microsoft.com/office/officeart/2005/8/layout/orgChart1"/>
    <dgm:cxn modelId="{BFAC5234-8736-1645-9D5E-BA4555DD7F30}" type="presParOf" srcId="{B2BF3A1F-3B46-A448-9F96-6BE53CA9F2E0}" destId="{AC874928-1305-C242-A527-8BF3E0CDAB86}" srcOrd="0" destOrd="0" presId="urn:microsoft.com/office/officeart/2005/8/layout/orgChart1"/>
    <dgm:cxn modelId="{B16FEA9D-C3B2-5A4E-AC27-087AC0FB9E5A}" type="presParOf" srcId="{AC874928-1305-C242-A527-8BF3E0CDAB86}" destId="{29A6B5FE-86FE-324F-8D1A-4FC2BBA589EE}" srcOrd="0" destOrd="0" presId="urn:microsoft.com/office/officeart/2005/8/layout/orgChart1"/>
    <dgm:cxn modelId="{418FCAEC-BB30-5548-88B2-E657E20E882A}" type="presParOf" srcId="{AC874928-1305-C242-A527-8BF3E0CDAB86}" destId="{B2FA2EAB-9C0F-A542-8F13-45D0B72A1575}" srcOrd="1" destOrd="0" presId="urn:microsoft.com/office/officeart/2005/8/layout/orgChart1"/>
    <dgm:cxn modelId="{796AE98B-D61C-EC47-B24A-8D6E5BA15EDC}" type="presParOf" srcId="{B2BF3A1F-3B46-A448-9F96-6BE53CA9F2E0}" destId="{BFD0AB44-92F6-CE4F-8382-F8F75E608380}" srcOrd="1" destOrd="0" presId="urn:microsoft.com/office/officeart/2005/8/layout/orgChart1"/>
    <dgm:cxn modelId="{DF0DC15F-50D6-8246-99D0-99103AD4F601}" type="presParOf" srcId="{BFD0AB44-92F6-CE4F-8382-F8F75E608380}" destId="{A519CC53-C1D3-5A47-A0C1-04F051DF6641}" srcOrd="0" destOrd="0" presId="urn:microsoft.com/office/officeart/2005/8/layout/orgChart1"/>
    <dgm:cxn modelId="{6185B5D6-D126-4D40-98B5-1BD632B355C3}" type="presParOf" srcId="{BFD0AB44-92F6-CE4F-8382-F8F75E608380}" destId="{03212230-836D-504E-B633-A61D56D4D214}" srcOrd="1" destOrd="0" presId="urn:microsoft.com/office/officeart/2005/8/layout/orgChart1"/>
    <dgm:cxn modelId="{7924AC47-877A-3541-8BE8-5CC6C826D2E9}" type="presParOf" srcId="{03212230-836D-504E-B633-A61D56D4D214}" destId="{6C4314A2-08AD-0E47-BB34-432F87F5F72E}" srcOrd="0" destOrd="0" presId="urn:microsoft.com/office/officeart/2005/8/layout/orgChart1"/>
    <dgm:cxn modelId="{F7DBA688-10AC-F848-86B6-FBB84C0928A6}" type="presParOf" srcId="{6C4314A2-08AD-0E47-BB34-432F87F5F72E}" destId="{B1C3ADD1-5B5E-4F41-BD93-AB53CC58EA77}" srcOrd="0" destOrd="0" presId="urn:microsoft.com/office/officeart/2005/8/layout/orgChart1"/>
    <dgm:cxn modelId="{4D0503F5-837D-064C-A3C3-4FD0F6394DB4}" type="presParOf" srcId="{6C4314A2-08AD-0E47-BB34-432F87F5F72E}" destId="{428649A4-8B66-0A48-A013-0320A2799CC6}" srcOrd="1" destOrd="0" presId="urn:microsoft.com/office/officeart/2005/8/layout/orgChart1"/>
    <dgm:cxn modelId="{C3FA09B5-2ECD-1948-80BE-21C9DDDBBFDC}" type="presParOf" srcId="{03212230-836D-504E-B633-A61D56D4D214}" destId="{07E095A0-48F8-654C-BA94-DD8D8A6F9602}" srcOrd="1" destOrd="0" presId="urn:microsoft.com/office/officeart/2005/8/layout/orgChart1"/>
    <dgm:cxn modelId="{C13E147E-E5BF-2D48-A0F5-6C06C596D8C5}" type="presParOf" srcId="{03212230-836D-504E-B633-A61D56D4D214}" destId="{494C6FC0-E2AD-3545-B8F0-EAB9F13A91EB}" srcOrd="2" destOrd="0" presId="urn:microsoft.com/office/officeart/2005/8/layout/orgChart1"/>
    <dgm:cxn modelId="{8A1DBAFA-92B8-DC49-9263-A34A4402A74B}" type="presParOf" srcId="{BFD0AB44-92F6-CE4F-8382-F8F75E608380}" destId="{88B45416-12DB-CA43-98B0-4DCAF5DA9C3E}" srcOrd="2" destOrd="0" presId="urn:microsoft.com/office/officeart/2005/8/layout/orgChart1"/>
    <dgm:cxn modelId="{7DC95105-6C1E-9344-BB00-BFD1369C4364}" type="presParOf" srcId="{BFD0AB44-92F6-CE4F-8382-F8F75E608380}" destId="{5B176C29-44EA-D24F-A44F-E61DCC7A0374}" srcOrd="3" destOrd="0" presId="urn:microsoft.com/office/officeart/2005/8/layout/orgChart1"/>
    <dgm:cxn modelId="{257987DE-5D44-F041-ACB5-86E937B08D08}" type="presParOf" srcId="{5B176C29-44EA-D24F-A44F-E61DCC7A0374}" destId="{DC42F874-580A-814C-B8F2-D9B5324A3703}" srcOrd="0" destOrd="0" presId="urn:microsoft.com/office/officeart/2005/8/layout/orgChart1"/>
    <dgm:cxn modelId="{5899FFDB-00EC-A640-BE4F-18355EAC0165}" type="presParOf" srcId="{DC42F874-580A-814C-B8F2-D9B5324A3703}" destId="{795E4D86-BD7B-5B47-ACA2-FB0509B1D07D}" srcOrd="0" destOrd="0" presId="urn:microsoft.com/office/officeart/2005/8/layout/orgChart1"/>
    <dgm:cxn modelId="{5E0C3E9A-A13F-3C4F-BB86-F5AE3855F39D}" type="presParOf" srcId="{DC42F874-580A-814C-B8F2-D9B5324A3703}" destId="{0BD1C0DA-A2DB-7F47-945B-07335D38820C}" srcOrd="1" destOrd="0" presId="urn:microsoft.com/office/officeart/2005/8/layout/orgChart1"/>
    <dgm:cxn modelId="{1A5E3B49-D718-DD47-97C2-08BC8C7495B4}" type="presParOf" srcId="{5B176C29-44EA-D24F-A44F-E61DCC7A0374}" destId="{7A814768-E135-B34A-BA63-D11AD905C0C8}" srcOrd="1" destOrd="0" presId="urn:microsoft.com/office/officeart/2005/8/layout/orgChart1"/>
    <dgm:cxn modelId="{CDA1329E-9526-AE4A-A2F2-F9797695F007}" type="presParOf" srcId="{5B176C29-44EA-D24F-A44F-E61DCC7A0374}" destId="{4DA8EF68-6C0C-444A-ABEC-4550570954DB}" srcOrd="2" destOrd="0" presId="urn:microsoft.com/office/officeart/2005/8/layout/orgChart1"/>
    <dgm:cxn modelId="{3E6B0C76-1A82-1149-AE87-36CAF8A636DB}" type="presParOf" srcId="{BFD0AB44-92F6-CE4F-8382-F8F75E608380}" destId="{E47066B9-4E06-2A46-9207-4234791B652D}" srcOrd="4" destOrd="0" presId="urn:microsoft.com/office/officeart/2005/8/layout/orgChart1"/>
    <dgm:cxn modelId="{048E7C22-62B0-2640-A30B-20790E85EFA6}" type="presParOf" srcId="{BFD0AB44-92F6-CE4F-8382-F8F75E608380}" destId="{2B7575C1-9F33-B647-9119-4E37E5222D87}" srcOrd="5" destOrd="0" presId="urn:microsoft.com/office/officeart/2005/8/layout/orgChart1"/>
    <dgm:cxn modelId="{5854419E-4A91-3041-94D6-902D98708325}" type="presParOf" srcId="{2B7575C1-9F33-B647-9119-4E37E5222D87}" destId="{CD79A7E0-6415-1240-BB4E-B54FD6803957}" srcOrd="0" destOrd="0" presId="urn:microsoft.com/office/officeart/2005/8/layout/orgChart1"/>
    <dgm:cxn modelId="{C8EEA9E5-05F0-2648-AA5E-B5FB9B22F7ED}" type="presParOf" srcId="{CD79A7E0-6415-1240-BB4E-B54FD6803957}" destId="{47C38F68-A347-B643-B966-8FF5DB34E861}" srcOrd="0" destOrd="0" presId="urn:microsoft.com/office/officeart/2005/8/layout/orgChart1"/>
    <dgm:cxn modelId="{0CB57050-4903-8D4D-814E-361B0D1EEF1E}" type="presParOf" srcId="{CD79A7E0-6415-1240-BB4E-B54FD6803957}" destId="{B082398A-178D-224C-9FA4-7C9396139854}" srcOrd="1" destOrd="0" presId="urn:microsoft.com/office/officeart/2005/8/layout/orgChart1"/>
    <dgm:cxn modelId="{BF6B94A0-6930-3F45-B2E7-718A1ADFA866}" type="presParOf" srcId="{2B7575C1-9F33-B647-9119-4E37E5222D87}" destId="{16604D13-9D86-C84E-8422-95EA3D4C73BA}" srcOrd="1" destOrd="0" presId="urn:microsoft.com/office/officeart/2005/8/layout/orgChart1"/>
    <dgm:cxn modelId="{1F933A7E-8101-CF43-AA53-116ED4C8B04C}" type="presParOf" srcId="{2B7575C1-9F33-B647-9119-4E37E5222D87}" destId="{02F026DA-BBB2-214A-AAFC-D63FCDFB45C2}" srcOrd="2" destOrd="0" presId="urn:microsoft.com/office/officeart/2005/8/layout/orgChart1"/>
    <dgm:cxn modelId="{DFF4BA3B-BDB7-5348-B517-6A3A63FD1710}" type="presParOf" srcId="{B2BF3A1F-3B46-A448-9F96-6BE53CA9F2E0}" destId="{D49ECB57-E9BC-AE46-852F-E2C74E666686}" srcOrd="2" destOrd="0" presId="urn:microsoft.com/office/officeart/2005/8/layout/orgChart1"/>
    <dgm:cxn modelId="{BC06B5A6-5309-BD4A-9CBC-E41CA5D080EA}" type="presParOf" srcId="{EBF5BD7F-2A67-5147-96C2-E86E6526848F}" destId="{A68C1431-2B01-A64E-83AD-7CFA7EEFBE30}" srcOrd="4" destOrd="0" presId="urn:microsoft.com/office/officeart/2005/8/layout/orgChart1"/>
    <dgm:cxn modelId="{7E2F21A2-73DF-B04F-8128-C46A0DC313E4}" type="presParOf" srcId="{EBF5BD7F-2A67-5147-96C2-E86E6526848F}" destId="{55B92CC2-9DAD-C447-8469-06F43035C704}" srcOrd="5" destOrd="0" presId="urn:microsoft.com/office/officeart/2005/8/layout/orgChart1"/>
    <dgm:cxn modelId="{C8B7E6FA-CCE3-5B4A-A73E-0C5E6491B834}" type="presParOf" srcId="{55B92CC2-9DAD-C447-8469-06F43035C704}" destId="{7E20D2BB-962D-DF47-9694-285960A39EE0}" srcOrd="0" destOrd="0" presId="urn:microsoft.com/office/officeart/2005/8/layout/orgChart1"/>
    <dgm:cxn modelId="{F71FBA47-B68B-0E43-8178-F8BB2594A302}" type="presParOf" srcId="{7E20D2BB-962D-DF47-9694-285960A39EE0}" destId="{59204B20-8285-A84A-9751-0B9DDF44B7DE}" srcOrd="0" destOrd="0" presId="urn:microsoft.com/office/officeart/2005/8/layout/orgChart1"/>
    <dgm:cxn modelId="{DE867A98-E6F2-CC43-B31A-BF90A875206F}" type="presParOf" srcId="{7E20D2BB-962D-DF47-9694-285960A39EE0}" destId="{1ACB4774-5131-7047-A9C2-DDDA195D0391}" srcOrd="1" destOrd="0" presId="urn:microsoft.com/office/officeart/2005/8/layout/orgChart1"/>
    <dgm:cxn modelId="{E36581B0-D73A-6440-83B0-D28753255E23}" type="presParOf" srcId="{55B92CC2-9DAD-C447-8469-06F43035C704}" destId="{91AD30A8-CA88-DE48-AFAB-C4CE11097983}" srcOrd="1" destOrd="0" presId="urn:microsoft.com/office/officeart/2005/8/layout/orgChart1"/>
    <dgm:cxn modelId="{FFADF894-EDEC-C242-8CDE-BDC7F20794BF}" type="presParOf" srcId="{91AD30A8-CA88-DE48-AFAB-C4CE11097983}" destId="{EDF7F25E-E591-6548-A476-945F29E7C8D3}" srcOrd="0" destOrd="0" presId="urn:microsoft.com/office/officeart/2005/8/layout/orgChart1"/>
    <dgm:cxn modelId="{370E715E-E4B3-0241-8B13-7CF03020D03A}" type="presParOf" srcId="{91AD30A8-CA88-DE48-AFAB-C4CE11097983}" destId="{0B3500ED-467B-B845-9E10-DEDFC3D741EA}" srcOrd="1" destOrd="0" presId="urn:microsoft.com/office/officeart/2005/8/layout/orgChart1"/>
    <dgm:cxn modelId="{0B6AF2F5-5C9B-7345-9F17-BA8B344F09AB}" type="presParOf" srcId="{0B3500ED-467B-B845-9E10-DEDFC3D741EA}" destId="{4DEBEA20-476A-2F40-B475-AE049BCFA557}" srcOrd="0" destOrd="0" presId="urn:microsoft.com/office/officeart/2005/8/layout/orgChart1"/>
    <dgm:cxn modelId="{EFF1B567-A376-C149-832C-5A5A5CA00BC3}" type="presParOf" srcId="{4DEBEA20-476A-2F40-B475-AE049BCFA557}" destId="{6FCD5340-1DB0-534B-B933-8A3C46C1B1C7}" srcOrd="0" destOrd="0" presId="urn:microsoft.com/office/officeart/2005/8/layout/orgChart1"/>
    <dgm:cxn modelId="{07B55E50-7436-184E-AD89-15AC39FA5617}" type="presParOf" srcId="{4DEBEA20-476A-2F40-B475-AE049BCFA557}" destId="{212C1AE2-7934-2A44-A941-65172B654D76}" srcOrd="1" destOrd="0" presId="urn:microsoft.com/office/officeart/2005/8/layout/orgChart1"/>
    <dgm:cxn modelId="{87BC3C59-7D28-E042-8EA8-186478350793}" type="presParOf" srcId="{0B3500ED-467B-B845-9E10-DEDFC3D741EA}" destId="{C9B2358E-5A09-1240-9898-63E5B301704D}" srcOrd="1" destOrd="0" presId="urn:microsoft.com/office/officeart/2005/8/layout/orgChart1"/>
    <dgm:cxn modelId="{0B74DBFC-6413-BA41-9433-9A1A84581CC0}" type="presParOf" srcId="{0B3500ED-467B-B845-9E10-DEDFC3D741EA}" destId="{F1B166E3-02CF-DC4A-BEF5-978194242F7A}" srcOrd="2" destOrd="0" presId="urn:microsoft.com/office/officeart/2005/8/layout/orgChart1"/>
    <dgm:cxn modelId="{F23D8A73-F7CD-FF48-A5D4-8A9A3DD9844F}" type="presParOf" srcId="{91AD30A8-CA88-DE48-AFAB-C4CE11097983}" destId="{52D20C34-D2B7-9A46-8205-9FF3BEBB7B83}" srcOrd="2" destOrd="0" presId="urn:microsoft.com/office/officeart/2005/8/layout/orgChart1"/>
    <dgm:cxn modelId="{7A6F8B7A-F8B6-BB43-8F1B-1135CE082422}" type="presParOf" srcId="{91AD30A8-CA88-DE48-AFAB-C4CE11097983}" destId="{E59DB5A0-1E86-2641-8CD7-804FB5DB6AFD}" srcOrd="3" destOrd="0" presId="urn:microsoft.com/office/officeart/2005/8/layout/orgChart1"/>
    <dgm:cxn modelId="{8BE50493-A250-404A-A78D-866ABDCEB790}" type="presParOf" srcId="{E59DB5A0-1E86-2641-8CD7-804FB5DB6AFD}" destId="{A9E78042-6A8C-BE40-9D47-E446BA87B634}" srcOrd="0" destOrd="0" presId="urn:microsoft.com/office/officeart/2005/8/layout/orgChart1"/>
    <dgm:cxn modelId="{ECC5CFAF-6EA5-7A44-8E19-C3C1A1140155}" type="presParOf" srcId="{A9E78042-6A8C-BE40-9D47-E446BA87B634}" destId="{6B378C2E-8284-0C4F-B88B-D5F9C27F933F}" srcOrd="0" destOrd="0" presId="urn:microsoft.com/office/officeart/2005/8/layout/orgChart1"/>
    <dgm:cxn modelId="{B6E39170-1AA3-774E-9ADB-100D82023BF4}" type="presParOf" srcId="{A9E78042-6A8C-BE40-9D47-E446BA87B634}" destId="{D493F9A4-F790-FD47-8942-17D5585F9AF3}" srcOrd="1" destOrd="0" presId="urn:microsoft.com/office/officeart/2005/8/layout/orgChart1"/>
    <dgm:cxn modelId="{6BE3E6A5-6B8E-7643-BDFF-5BFC244114AA}" type="presParOf" srcId="{E59DB5A0-1E86-2641-8CD7-804FB5DB6AFD}" destId="{49EBB079-53CF-F647-BA1A-024FBE300F1C}" srcOrd="1" destOrd="0" presId="urn:microsoft.com/office/officeart/2005/8/layout/orgChart1"/>
    <dgm:cxn modelId="{94D0BB39-347C-424B-8AAB-DD9EB0C0DE5E}" type="presParOf" srcId="{E59DB5A0-1E86-2641-8CD7-804FB5DB6AFD}" destId="{90A077E6-B722-374F-9416-AC81EEA7771B}" srcOrd="2" destOrd="0" presId="urn:microsoft.com/office/officeart/2005/8/layout/orgChart1"/>
    <dgm:cxn modelId="{D5901200-75B1-DB45-A5EA-D0EEA4B49000}" type="presParOf" srcId="{55B92CC2-9DAD-C447-8469-06F43035C704}" destId="{1ACF6796-BAA4-4E46-A0CD-510E7E8D6F47}" srcOrd="2" destOrd="0" presId="urn:microsoft.com/office/officeart/2005/8/layout/orgChart1"/>
    <dgm:cxn modelId="{42EF22F7-5056-B148-9EA7-DB2160166803}" type="presParOf" srcId="{EBF5BD7F-2A67-5147-96C2-E86E6526848F}" destId="{E12D5EC0-6C45-3C4F-A304-7FF49ABB83AA}" srcOrd="6" destOrd="0" presId="urn:microsoft.com/office/officeart/2005/8/layout/orgChart1"/>
    <dgm:cxn modelId="{DF917833-C7E4-394C-9626-EC7511E6664D}" type="presParOf" srcId="{EBF5BD7F-2A67-5147-96C2-E86E6526848F}" destId="{2A0F6CC9-C76C-A745-AD0A-28D4D70A4DA6}" srcOrd="7" destOrd="0" presId="urn:microsoft.com/office/officeart/2005/8/layout/orgChart1"/>
    <dgm:cxn modelId="{8E1B0933-7D8B-694C-856C-29589724F148}" type="presParOf" srcId="{2A0F6CC9-C76C-A745-AD0A-28D4D70A4DA6}" destId="{4BF6E148-21A9-DC47-9FCD-631B4A159AE1}" srcOrd="0" destOrd="0" presId="urn:microsoft.com/office/officeart/2005/8/layout/orgChart1"/>
    <dgm:cxn modelId="{3724584F-5148-1E44-96E9-5ADAF0E0EBCB}" type="presParOf" srcId="{4BF6E148-21A9-DC47-9FCD-631B4A159AE1}" destId="{0DE8941B-3D23-BF44-A38A-777CCE88ABF0}" srcOrd="0" destOrd="0" presId="urn:microsoft.com/office/officeart/2005/8/layout/orgChart1"/>
    <dgm:cxn modelId="{A241732F-B9DD-DE4C-8C05-FD2780BDEAB9}" type="presParOf" srcId="{4BF6E148-21A9-DC47-9FCD-631B4A159AE1}" destId="{7D0F95F4-82AA-5442-83AE-CC2FEEF5985A}" srcOrd="1" destOrd="0" presId="urn:microsoft.com/office/officeart/2005/8/layout/orgChart1"/>
    <dgm:cxn modelId="{D3886468-98FD-6249-826A-312A02E24A34}" type="presParOf" srcId="{2A0F6CC9-C76C-A745-AD0A-28D4D70A4DA6}" destId="{A1962FAD-35AB-CC49-950F-510EB931F376}" srcOrd="1" destOrd="0" presId="urn:microsoft.com/office/officeart/2005/8/layout/orgChart1"/>
    <dgm:cxn modelId="{D9623FF7-2D38-9A4C-AC72-2ED26286619E}" type="presParOf" srcId="{A1962FAD-35AB-CC49-950F-510EB931F376}" destId="{DAA2EA04-178F-104E-873B-2126C31ADC79}" srcOrd="0" destOrd="0" presId="urn:microsoft.com/office/officeart/2005/8/layout/orgChart1"/>
    <dgm:cxn modelId="{E6CB9E80-CE83-8E46-92D6-9DE6425E1731}" type="presParOf" srcId="{A1962FAD-35AB-CC49-950F-510EB931F376}" destId="{4757AB9D-7A28-D14B-8687-6623026D663D}" srcOrd="1" destOrd="0" presId="urn:microsoft.com/office/officeart/2005/8/layout/orgChart1"/>
    <dgm:cxn modelId="{F73F44D0-D2A9-3241-B8E1-BE54393B4962}" type="presParOf" srcId="{4757AB9D-7A28-D14B-8687-6623026D663D}" destId="{21A6DBDE-A9B8-314F-9931-303D63D8F21D}" srcOrd="0" destOrd="0" presId="urn:microsoft.com/office/officeart/2005/8/layout/orgChart1"/>
    <dgm:cxn modelId="{D6AC03B9-58A3-224F-A111-E9E1C23663E1}" type="presParOf" srcId="{21A6DBDE-A9B8-314F-9931-303D63D8F21D}" destId="{EDA0D53D-9F03-5C4E-9507-10CC2BC73925}" srcOrd="0" destOrd="0" presId="urn:microsoft.com/office/officeart/2005/8/layout/orgChart1"/>
    <dgm:cxn modelId="{553F4C63-EA4D-C248-95A4-0B0744E6D740}" type="presParOf" srcId="{21A6DBDE-A9B8-314F-9931-303D63D8F21D}" destId="{7AF17496-7EDB-744F-BADB-94E8F28F338F}" srcOrd="1" destOrd="0" presId="urn:microsoft.com/office/officeart/2005/8/layout/orgChart1"/>
    <dgm:cxn modelId="{CFC5CF55-3C16-3F40-9723-84A655641B34}" type="presParOf" srcId="{4757AB9D-7A28-D14B-8687-6623026D663D}" destId="{1BF16403-65B6-024A-A133-4283EE4DAA69}" srcOrd="1" destOrd="0" presId="urn:microsoft.com/office/officeart/2005/8/layout/orgChart1"/>
    <dgm:cxn modelId="{4384955C-1FD3-C543-A4A9-4505C1E1393D}" type="presParOf" srcId="{4757AB9D-7A28-D14B-8687-6623026D663D}" destId="{055756C3-6D81-454A-9A95-1D350FBE0ED4}" srcOrd="2" destOrd="0" presId="urn:microsoft.com/office/officeart/2005/8/layout/orgChart1"/>
    <dgm:cxn modelId="{4AF46D9C-3B3C-A447-9BCE-4605388F5831}" type="presParOf" srcId="{A1962FAD-35AB-CC49-950F-510EB931F376}" destId="{A828083A-5A72-9546-A2B2-50348E023092}" srcOrd="2" destOrd="0" presId="urn:microsoft.com/office/officeart/2005/8/layout/orgChart1"/>
    <dgm:cxn modelId="{9A46FFB3-334E-8F48-BA56-228C9DD6997E}" type="presParOf" srcId="{A1962FAD-35AB-CC49-950F-510EB931F376}" destId="{54553B16-8BC5-6C49-89CC-0BAF10A334BC}" srcOrd="3" destOrd="0" presId="urn:microsoft.com/office/officeart/2005/8/layout/orgChart1"/>
    <dgm:cxn modelId="{CE138DC7-32A4-CB42-955C-6B26E62DB68B}" type="presParOf" srcId="{54553B16-8BC5-6C49-89CC-0BAF10A334BC}" destId="{169B9270-8CAF-AE4C-B040-8CBCB4015F76}" srcOrd="0" destOrd="0" presId="urn:microsoft.com/office/officeart/2005/8/layout/orgChart1"/>
    <dgm:cxn modelId="{B6E19DD3-26BF-2749-BC5D-BCE145E999A8}" type="presParOf" srcId="{169B9270-8CAF-AE4C-B040-8CBCB4015F76}" destId="{77898005-D281-A648-9591-708AC81D7A0F}" srcOrd="0" destOrd="0" presId="urn:microsoft.com/office/officeart/2005/8/layout/orgChart1"/>
    <dgm:cxn modelId="{292639A8-3F79-8249-BB44-9ABBF11326F1}" type="presParOf" srcId="{169B9270-8CAF-AE4C-B040-8CBCB4015F76}" destId="{04418251-AA53-CB4C-BFB5-CEFD9303B897}" srcOrd="1" destOrd="0" presId="urn:microsoft.com/office/officeart/2005/8/layout/orgChart1"/>
    <dgm:cxn modelId="{B1565EFB-8246-674C-8B77-72575B174CF0}" type="presParOf" srcId="{54553B16-8BC5-6C49-89CC-0BAF10A334BC}" destId="{AA1B7161-DCF8-8548-AF89-0280AABF1FE8}" srcOrd="1" destOrd="0" presId="urn:microsoft.com/office/officeart/2005/8/layout/orgChart1"/>
    <dgm:cxn modelId="{9E3F7EC0-5F18-2D4E-9165-6809F8DCEB6B}" type="presParOf" srcId="{54553B16-8BC5-6C49-89CC-0BAF10A334BC}" destId="{1D6A8082-A693-4D45-A16D-413A84BE9952}" srcOrd="2" destOrd="0" presId="urn:microsoft.com/office/officeart/2005/8/layout/orgChart1"/>
    <dgm:cxn modelId="{FB7E4DCA-FCF9-4048-B1AC-EB25DA402438}" type="presParOf" srcId="{A1962FAD-35AB-CC49-950F-510EB931F376}" destId="{44A1CE6E-A805-864E-A685-4AA3DF67CAC2}" srcOrd="4" destOrd="0" presId="urn:microsoft.com/office/officeart/2005/8/layout/orgChart1"/>
    <dgm:cxn modelId="{245B7554-00C8-FA49-8B0E-460157D028F3}" type="presParOf" srcId="{A1962FAD-35AB-CC49-950F-510EB931F376}" destId="{AD10E13F-B06F-CE42-B42C-B13002647B8A}" srcOrd="5" destOrd="0" presId="urn:microsoft.com/office/officeart/2005/8/layout/orgChart1"/>
    <dgm:cxn modelId="{9BEDB3FE-1AF3-4E4A-A86D-D0CEA34F3584}" type="presParOf" srcId="{AD10E13F-B06F-CE42-B42C-B13002647B8A}" destId="{742D3984-4790-A24C-86D0-DB2ABFF0AF05}" srcOrd="0" destOrd="0" presId="urn:microsoft.com/office/officeart/2005/8/layout/orgChart1"/>
    <dgm:cxn modelId="{9F92F4CA-94B8-AB46-8668-5308BB92A642}" type="presParOf" srcId="{742D3984-4790-A24C-86D0-DB2ABFF0AF05}" destId="{C8256419-82B4-0D46-B341-97CCAD961FD7}" srcOrd="0" destOrd="0" presId="urn:microsoft.com/office/officeart/2005/8/layout/orgChart1"/>
    <dgm:cxn modelId="{0B9A843E-D2A6-FD42-B972-46ACDCAC5798}" type="presParOf" srcId="{742D3984-4790-A24C-86D0-DB2ABFF0AF05}" destId="{2EFC2923-0731-784E-9781-3C19A364F372}" srcOrd="1" destOrd="0" presId="urn:microsoft.com/office/officeart/2005/8/layout/orgChart1"/>
    <dgm:cxn modelId="{04A00F03-36E1-A24C-8382-A81F5AB19FB3}" type="presParOf" srcId="{AD10E13F-B06F-CE42-B42C-B13002647B8A}" destId="{C109B75F-0063-464C-92D5-D1B82823180E}" srcOrd="1" destOrd="0" presId="urn:microsoft.com/office/officeart/2005/8/layout/orgChart1"/>
    <dgm:cxn modelId="{FF72A583-3FF9-1D44-A417-59AC72033489}" type="presParOf" srcId="{AD10E13F-B06F-CE42-B42C-B13002647B8A}" destId="{D6428694-7351-6449-B419-4AAB42ADFD65}" srcOrd="2" destOrd="0" presId="urn:microsoft.com/office/officeart/2005/8/layout/orgChart1"/>
    <dgm:cxn modelId="{998FEF9F-9F91-5847-ADFB-25516A81E783}" type="presParOf" srcId="{2A0F6CC9-C76C-A745-AD0A-28D4D70A4DA6}" destId="{6E6067C7-4367-3E46-A08F-13FBEE8D84BF}" srcOrd="2" destOrd="0" presId="urn:microsoft.com/office/officeart/2005/8/layout/orgChart1"/>
    <dgm:cxn modelId="{C5C68430-977A-624A-B1C8-0A61E7D2A686}" type="presParOf" srcId="{CF1AA7D1-8688-4F4D-9E54-55C9D8205D9F}" destId="{D074DE32-B890-784A-B26A-502CDA6CC3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5884B8-BD94-DD4C-A5D7-5D08434E5E5C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C1975EA-4864-9D4B-B3B7-5625F7AF112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Teilprojektleiter 1</a:t>
          </a:r>
        </a:p>
      </dgm:t>
    </dgm:pt>
    <dgm:pt modelId="{82E556B3-41D8-1B42-8E2C-CD3491467691}" type="parTrans" cxnId="{2E9BBA22-23EA-4745-919C-088F4EE1DC03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DE298FC3-39B7-3541-9B7C-FF1F47D047F4}" type="sibTrans" cxnId="{2E9BBA22-23EA-4745-919C-088F4EE1DC03}">
      <dgm:prSet/>
      <dgm:spPr/>
      <dgm:t>
        <a:bodyPr/>
        <a:lstStyle/>
        <a:p>
          <a:endParaRPr lang="de-DE"/>
        </a:p>
      </dgm:t>
    </dgm:pt>
    <dgm:pt modelId="{2728E846-F373-1145-8D05-42B09DCE436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Teilprojektleiter 2</a:t>
          </a:r>
        </a:p>
      </dgm:t>
    </dgm:pt>
    <dgm:pt modelId="{2853ED2D-A717-BB4E-97CD-13A802DFC287}" type="parTrans" cxnId="{BC0FCD55-C2B6-364E-B21B-094728CE0A0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04E4EAF3-0E02-0249-AB51-DB365678996C}" type="sibTrans" cxnId="{BC0FCD55-C2B6-364E-B21B-094728CE0A09}">
      <dgm:prSet/>
      <dgm:spPr/>
      <dgm:t>
        <a:bodyPr/>
        <a:lstStyle/>
        <a:p>
          <a:endParaRPr lang="de-DE"/>
        </a:p>
      </dgm:t>
    </dgm:pt>
    <dgm:pt modelId="{8FBB0713-EFCF-7F47-B8B3-1208405C20C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Teilprojektleiter 3</a:t>
          </a:r>
        </a:p>
      </dgm:t>
    </dgm:pt>
    <dgm:pt modelId="{A4A2CCC2-A710-2A48-8D4D-328DD9C3CBA5}" type="parTrans" cxnId="{EA73E09A-F2F1-7F4D-8835-FF97CC1C4E5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>
            <a:latin typeface="+mj-lt"/>
          </a:endParaRPr>
        </a:p>
      </dgm:t>
    </dgm:pt>
    <dgm:pt modelId="{96CA9BD7-45C2-B447-9888-EAD96818F3A9}" type="sibTrans" cxnId="{EA73E09A-F2F1-7F4D-8835-FF97CC1C4E5A}">
      <dgm:prSet/>
      <dgm:spPr/>
      <dgm:t>
        <a:bodyPr/>
        <a:lstStyle/>
        <a:p>
          <a:endParaRPr lang="de-DE"/>
        </a:p>
      </dgm:t>
    </dgm:pt>
    <dgm:pt modelId="{20C18E16-6D11-1F41-A976-B2E13175538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Teilprojektleiter 4</a:t>
          </a:r>
        </a:p>
      </dgm:t>
    </dgm:pt>
    <dgm:pt modelId="{316F7F70-D76F-894A-878C-24C9010D13E2}" type="parTrans" cxnId="{7B1B8C9B-5A9A-C64A-AA2F-721F97BC737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97A3AA35-50A8-7B47-B58E-F2754250CD2F}" type="sibTrans" cxnId="{7B1B8C9B-5A9A-C64A-AA2F-721F97BC737E}">
      <dgm:prSet/>
      <dgm:spPr/>
      <dgm:t>
        <a:bodyPr/>
        <a:lstStyle/>
        <a:p>
          <a:endParaRPr lang="de-DE"/>
        </a:p>
      </dgm:t>
    </dgm:pt>
    <dgm:pt modelId="{1B4BFF2A-405F-4A46-BEF8-EFD1343E0E9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A73225F6-CBCF-0249-A637-920D928FBEEE}" type="parTrans" cxnId="{62B341EB-A15A-7B4D-9E54-36F4769C593F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791C39FC-E72F-DE4F-BBB5-5A5F98F05B76}" type="sibTrans" cxnId="{62B341EB-A15A-7B4D-9E54-36F4769C593F}">
      <dgm:prSet/>
      <dgm:spPr/>
      <dgm:t>
        <a:bodyPr/>
        <a:lstStyle/>
        <a:p>
          <a:endParaRPr lang="de-DE"/>
        </a:p>
      </dgm:t>
    </dgm:pt>
    <dgm:pt modelId="{4B72C0E1-11CB-EF48-A749-648D31D032E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>
              <a:latin typeface="+mj-lt"/>
            </a:rPr>
            <a:t>Mitarbeiter 2</a:t>
          </a:r>
        </a:p>
      </dgm:t>
    </dgm:pt>
    <dgm:pt modelId="{E7073A04-28DF-2C4A-888A-80371E9D6B23}" type="parTrans" cxnId="{2AADABF9-A7FC-2C40-B827-DE7D8192ED8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9F3C5ADC-C8C8-BC4B-BAC3-8BDD7E3A214D}" type="sibTrans" cxnId="{2AADABF9-A7FC-2C40-B827-DE7D8192ED8E}">
      <dgm:prSet/>
      <dgm:spPr/>
      <dgm:t>
        <a:bodyPr/>
        <a:lstStyle/>
        <a:p>
          <a:endParaRPr lang="de-DE"/>
        </a:p>
      </dgm:t>
    </dgm:pt>
    <dgm:pt modelId="{F645FE29-B3B4-0644-8D97-64F322D3953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DEF7986E-5650-4B4F-8265-C38BDBFB6E5F}" type="parTrans" cxnId="{F3219A27-6A39-E24C-8307-9D818E3A834B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DD18B48F-8A32-7A4F-A723-179ADA78EF66}" type="sibTrans" cxnId="{F3219A27-6A39-E24C-8307-9D818E3A834B}">
      <dgm:prSet/>
      <dgm:spPr/>
      <dgm:t>
        <a:bodyPr/>
        <a:lstStyle/>
        <a:p>
          <a:endParaRPr lang="de-DE"/>
        </a:p>
      </dgm:t>
    </dgm:pt>
    <dgm:pt modelId="{46800FE4-EB2D-DD46-BDC0-D57A8E69339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>
              <a:latin typeface="+mj-lt"/>
            </a:rPr>
            <a:t>Mitarbeiter 2</a:t>
          </a:r>
        </a:p>
      </dgm:t>
    </dgm:pt>
    <dgm:pt modelId="{12D35B5F-A4B9-B442-95E8-A7F5B2333DD5}" type="parTrans" cxnId="{ECB92713-3CC2-2549-B92A-E6DF88B79FA4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240D48D9-DB97-0B4A-B23D-8799E980B33C}" type="sibTrans" cxnId="{ECB92713-3CC2-2549-B92A-E6DF88B79FA4}">
      <dgm:prSet/>
      <dgm:spPr/>
      <dgm:t>
        <a:bodyPr/>
        <a:lstStyle/>
        <a:p>
          <a:endParaRPr lang="de-DE"/>
        </a:p>
      </dgm:t>
    </dgm:pt>
    <dgm:pt modelId="{0C8BD469-CCE1-9A4B-9DF9-0127AFB71F8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3</a:t>
          </a:r>
        </a:p>
      </dgm:t>
    </dgm:pt>
    <dgm:pt modelId="{58D0ABED-08F9-C046-AB2C-089001E007D0}" type="parTrans" cxnId="{BA679538-D423-FE44-A057-43C0CAF11C51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CE41D4A9-66D7-764B-B219-E068473639AC}" type="sibTrans" cxnId="{BA679538-D423-FE44-A057-43C0CAF11C51}">
      <dgm:prSet/>
      <dgm:spPr/>
      <dgm:t>
        <a:bodyPr/>
        <a:lstStyle/>
        <a:p>
          <a:endParaRPr lang="de-DE"/>
        </a:p>
      </dgm:t>
    </dgm:pt>
    <dgm:pt modelId="{1EFE2575-7884-3643-BE47-480445639DB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90A2A541-D693-E548-9DBA-D24F74274A64}" type="parTrans" cxnId="{8DC8701E-4E86-204A-8179-70F905F1224C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2B5129BE-E6B3-4044-B0A5-B74F14AC3DA7}" type="sibTrans" cxnId="{8DC8701E-4E86-204A-8179-70F905F1224C}">
      <dgm:prSet/>
      <dgm:spPr/>
      <dgm:t>
        <a:bodyPr/>
        <a:lstStyle/>
        <a:p>
          <a:endParaRPr lang="de-DE"/>
        </a:p>
      </dgm:t>
    </dgm:pt>
    <dgm:pt modelId="{3BC8C84C-5F53-CB4A-8E86-0DCB28415C1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2</a:t>
          </a:r>
        </a:p>
      </dgm:t>
    </dgm:pt>
    <dgm:pt modelId="{EFECCC9C-DBFC-1343-8C0C-DF70D8656D0F}" type="parTrans" cxnId="{53402F97-0E15-9F42-9825-FF6050657744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FEB89B6F-45D6-B243-AB0D-E77185A4298D}" type="sibTrans" cxnId="{53402F97-0E15-9F42-9825-FF6050657744}">
      <dgm:prSet/>
      <dgm:spPr/>
      <dgm:t>
        <a:bodyPr/>
        <a:lstStyle/>
        <a:p>
          <a:endParaRPr lang="de-DE"/>
        </a:p>
      </dgm:t>
    </dgm:pt>
    <dgm:pt modelId="{76418661-DDB1-3A49-9D78-0E378F78237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1</a:t>
          </a:r>
        </a:p>
      </dgm:t>
    </dgm:pt>
    <dgm:pt modelId="{1F182FF8-88AD-424F-8DD6-954B5BE36659}" type="parTrans" cxnId="{58D4FBF5-2148-B947-B7E0-92C0DC7F577F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827DA155-4E0F-4D4E-BA35-DFDA930D2741}" type="sibTrans" cxnId="{58D4FBF5-2148-B947-B7E0-92C0DC7F577F}">
      <dgm:prSet/>
      <dgm:spPr/>
      <dgm:t>
        <a:bodyPr/>
        <a:lstStyle/>
        <a:p>
          <a:endParaRPr lang="de-DE"/>
        </a:p>
      </dgm:t>
    </dgm:pt>
    <dgm:pt modelId="{BF348571-DA2E-9D4E-85E1-CA1A21822EC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2</a:t>
          </a:r>
        </a:p>
      </dgm:t>
    </dgm:pt>
    <dgm:pt modelId="{3800EBF6-77DC-D145-A7AC-07DCB1C37624}" type="parTrans" cxnId="{25A316CD-D0A4-7344-BB58-BDA0269554D2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3437E703-BE31-1242-B94A-0801203F4DEF}" type="sibTrans" cxnId="{25A316CD-D0A4-7344-BB58-BDA0269554D2}">
      <dgm:prSet/>
      <dgm:spPr/>
      <dgm:t>
        <a:bodyPr/>
        <a:lstStyle/>
        <a:p>
          <a:endParaRPr lang="de-DE"/>
        </a:p>
      </dgm:t>
    </dgm:pt>
    <dgm:pt modelId="{F3B39F39-67F1-A84C-BEED-9F1A7A17104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latin typeface="+mj-lt"/>
            </a:rPr>
            <a:t>Mitarbeiter 3</a:t>
          </a:r>
        </a:p>
      </dgm:t>
    </dgm:pt>
    <dgm:pt modelId="{B1643406-EB01-D646-89DC-AF601A3F63D0}" type="parTrans" cxnId="{07BDDB70-7C3D-B042-8711-FBE143E03535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 sz="1000"/>
        </a:p>
      </dgm:t>
    </dgm:pt>
    <dgm:pt modelId="{D9D60ADB-02B5-4D4F-B810-C8BD9433476B}" type="sibTrans" cxnId="{07BDDB70-7C3D-B042-8711-FBE143E03535}">
      <dgm:prSet/>
      <dgm:spPr/>
      <dgm:t>
        <a:bodyPr/>
        <a:lstStyle/>
        <a:p>
          <a:endParaRPr lang="de-DE"/>
        </a:p>
      </dgm:t>
    </dgm:pt>
    <dgm:pt modelId="{FFD24013-7835-D945-BE12-80B62BA0CA1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/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>
              <a:solidFill>
                <a:schemeClr val="bg1"/>
              </a:solidFill>
              <a:latin typeface="+mj-lt"/>
            </a:rPr>
            <a:t>Lenkungsausschuss</a:t>
          </a:r>
          <a:endParaRPr lang="de-DE" sz="1000" dirty="0">
            <a:solidFill>
              <a:schemeClr val="bg1"/>
            </a:solidFill>
            <a:latin typeface="+mj-lt"/>
          </a:endParaRPr>
        </a:p>
      </dgm:t>
    </dgm:pt>
    <dgm:pt modelId="{8144C7CB-C3BA-9445-92FD-86A6EEAEE07E}" type="parTrans" cxnId="{7B652A7C-CDBA-D941-8791-B509C0A8CFC9}">
      <dgm:prSet/>
      <dgm:spPr/>
      <dgm:t>
        <a:bodyPr/>
        <a:lstStyle/>
        <a:p>
          <a:endParaRPr lang="de-DE"/>
        </a:p>
      </dgm:t>
    </dgm:pt>
    <dgm:pt modelId="{CA171CEF-47E9-8047-A55E-BB2167DF1D95}" type="sibTrans" cxnId="{7B652A7C-CDBA-D941-8791-B509C0A8CFC9}">
      <dgm:prSet/>
      <dgm:spPr/>
      <dgm:t>
        <a:bodyPr/>
        <a:lstStyle/>
        <a:p>
          <a:endParaRPr lang="de-DE"/>
        </a:p>
      </dgm:t>
    </dgm:pt>
    <dgm:pt modelId="{15741352-C412-2044-A592-2F7FC54CCDE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/>
        </a:solidFill>
        <a:ln w="12700" cmpd="sng"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00" dirty="0">
              <a:solidFill>
                <a:schemeClr val="bg1"/>
              </a:solidFill>
              <a:latin typeface="+mj-lt"/>
            </a:rPr>
            <a:t>Projektleiter</a:t>
          </a:r>
        </a:p>
      </dgm:t>
    </dgm:pt>
    <dgm:pt modelId="{80992355-4FB8-3C42-A19B-E1391A400E9B}" type="sibTrans" cxnId="{69B19858-498A-E54D-ACF8-C69D6AF848C4}">
      <dgm:prSet/>
      <dgm:spPr/>
      <dgm:t>
        <a:bodyPr/>
        <a:lstStyle/>
        <a:p>
          <a:endParaRPr lang="de-DE"/>
        </a:p>
      </dgm:t>
    </dgm:pt>
    <dgm:pt modelId="{9D1A5973-9849-4A4C-9C34-9C687768028E}" type="parTrans" cxnId="{69B19858-498A-E54D-ACF8-C69D6AF848C4}">
      <dgm:prSet/>
      <dgm:spPr/>
      <dgm:t>
        <a:bodyPr/>
        <a:lstStyle/>
        <a:p>
          <a:endParaRPr lang="de-DE"/>
        </a:p>
      </dgm:t>
    </dgm:pt>
    <dgm:pt modelId="{6FEE66DD-784B-D441-B46D-52772302A5DC}" type="pres">
      <dgm:prSet presAssocID="{A75884B8-BD94-DD4C-A5D7-5D08434E5E5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65EA0A6-14DA-1445-AEAB-CDFA461D7B07}" type="pres">
      <dgm:prSet presAssocID="{FFD24013-7835-D945-BE12-80B62BA0CA12}" presName="hierRoot1" presStyleCnt="0">
        <dgm:presLayoutVars>
          <dgm:hierBranch val="init"/>
        </dgm:presLayoutVars>
      </dgm:prSet>
      <dgm:spPr/>
    </dgm:pt>
    <dgm:pt modelId="{D6154040-CE5C-F344-9E98-EE2F0A4D9B08}" type="pres">
      <dgm:prSet presAssocID="{FFD24013-7835-D945-BE12-80B62BA0CA12}" presName="rootComposite1" presStyleCnt="0"/>
      <dgm:spPr/>
    </dgm:pt>
    <dgm:pt modelId="{7AE819C6-9B5B-1846-9A01-98290709CC58}" type="pres">
      <dgm:prSet presAssocID="{FFD24013-7835-D945-BE12-80B62BA0CA12}" presName="rootText1" presStyleLbl="node0" presStyleIdx="0" presStyleCnt="2" custScaleX="165384">
        <dgm:presLayoutVars>
          <dgm:chPref val="3"/>
        </dgm:presLayoutVars>
      </dgm:prSet>
      <dgm:spPr/>
    </dgm:pt>
    <dgm:pt modelId="{FFF4C62C-BDEC-004E-9D20-6155F9B4B70A}" type="pres">
      <dgm:prSet presAssocID="{FFD24013-7835-D945-BE12-80B62BA0CA12}" presName="rootConnector1" presStyleLbl="node1" presStyleIdx="0" presStyleCnt="0"/>
      <dgm:spPr/>
    </dgm:pt>
    <dgm:pt modelId="{F64EB7A3-5ADF-CA47-8BE2-B7765097D14D}" type="pres">
      <dgm:prSet presAssocID="{FFD24013-7835-D945-BE12-80B62BA0CA12}" presName="hierChild2" presStyleCnt="0"/>
      <dgm:spPr/>
    </dgm:pt>
    <dgm:pt modelId="{F109FAE6-D61C-E14B-9C67-411E58047450}" type="pres">
      <dgm:prSet presAssocID="{FFD24013-7835-D945-BE12-80B62BA0CA12}" presName="hierChild3" presStyleCnt="0"/>
      <dgm:spPr/>
    </dgm:pt>
    <dgm:pt modelId="{CF1AA7D1-8688-4F4D-9E54-55C9D8205D9F}" type="pres">
      <dgm:prSet presAssocID="{15741352-C412-2044-A592-2F7FC54CCDE5}" presName="hierRoot1" presStyleCnt="0">
        <dgm:presLayoutVars>
          <dgm:hierBranch val="init"/>
        </dgm:presLayoutVars>
      </dgm:prSet>
      <dgm:spPr/>
    </dgm:pt>
    <dgm:pt modelId="{753E97C5-EE91-0E4B-B50F-028A937A058C}" type="pres">
      <dgm:prSet presAssocID="{15741352-C412-2044-A592-2F7FC54CCDE5}" presName="rootComposite1" presStyleCnt="0"/>
      <dgm:spPr/>
    </dgm:pt>
    <dgm:pt modelId="{FC5DA47A-A34C-A049-BC75-DFCF86BA4343}" type="pres">
      <dgm:prSet presAssocID="{15741352-C412-2044-A592-2F7FC54CCDE5}" presName="rootText1" presStyleLbl="node0" presStyleIdx="1" presStyleCnt="2">
        <dgm:presLayoutVars>
          <dgm:chPref val="3"/>
        </dgm:presLayoutVars>
      </dgm:prSet>
      <dgm:spPr/>
    </dgm:pt>
    <dgm:pt modelId="{9A54DCBF-44B1-3A4D-A839-A9EA17B4DD9E}" type="pres">
      <dgm:prSet presAssocID="{15741352-C412-2044-A592-2F7FC54CCDE5}" presName="rootConnector1" presStyleLbl="node1" presStyleIdx="0" presStyleCnt="0"/>
      <dgm:spPr/>
    </dgm:pt>
    <dgm:pt modelId="{EBF5BD7F-2A67-5147-96C2-E86E6526848F}" type="pres">
      <dgm:prSet presAssocID="{15741352-C412-2044-A592-2F7FC54CCDE5}" presName="hierChild2" presStyleCnt="0"/>
      <dgm:spPr/>
    </dgm:pt>
    <dgm:pt modelId="{B29DA4C7-739A-7944-9138-94CACA51F1BB}" type="pres">
      <dgm:prSet presAssocID="{82E556B3-41D8-1B42-8E2C-CD3491467691}" presName="Name37" presStyleLbl="parChTrans1D2" presStyleIdx="0" presStyleCnt="4"/>
      <dgm:spPr/>
    </dgm:pt>
    <dgm:pt modelId="{0B088C0D-9DB0-4A42-BFE1-DF52D107A293}" type="pres">
      <dgm:prSet presAssocID="{8C1975EA-4864-9D4B-B3B7-5625F7AF1129}" presName="hierRoot2" presStyleCnt="0">
        <dgm:presLayoutVars>
          <dgm:hierBranch val="init"/>
        </dgm:presLayoutVars>
      </dgm:prSet>
      <dgm:spPr/>
    </dgm:pt>
    <dgm:pt modelId="{C34A3335-A97B-9040-9A64-C6C1924782EF}" type="pres">
      <dgm:prSet presAssocID="{8C1975EA-4864-9D4B-B3B7-5625F7AF1129}" presName="rootComposite" presStyleCnt="0"/>
      <dgm:spPr/>
    </dgm:pt>
    <dgm:pt modelId="{D3FB8B2C-B227-6144-8456-940E82015961}" type="pres">
      <dgm:prSet presAssocID="{8C1975EA-4864-9D4B-B3B7-5625F7AF1129}" presName="rootText" presStyleLbl="node2" presStyleIdx="0" presStyleCnt="4">
        <dgm:presLayoutVars>
          <dgm:chPref val="3"/>
        </dgm:presLayoutVars>
      </dgm:prSet>
      <dgm:spPr/>
    </dgm:pt>
    <dgm:pt modelId="{BB507712-8431-FA4E-A2BB-60733A97B371}" type="pres">
      <dgm:prSet presAssocID="{8C1975EA-4864-9D4B-B3B7-5625F7AF1129}" presName="rootConnector" presStyleLbl="node2" presStyleIdx="0" presStyleCnt="4"/>
      <dgm:spPr/>
    </dgm:pt>
    <dgm:pt modelId="{DC2EAF53-F707-4D4E-A1E3-92C3D61F9EA6}" type="pres">
      <dgm:prSet presAssocID="{8C1975EA-4864-9D4B-B3B7-5625F7AF1129}" presName="hierChild4" presStyleCnt="0"/>
      <dgm:spPr/>
    </dgm:pt>
    <dgm:pt modelId="{7C8EAD13-8900-8642-8882-C50F158330AC}" type="pres">
      <dgm:prSet presAssocID="{A73225F6-CBCF-0249-A637-920D928FBEEE}" presName="Name37" presStyleLbl="parChTrans1D3" presStyleIdx="0" presStyleCnt="10"/>
      <dgm:spPr/>
    </dgm:pt>
    <dgm:pt modelId="{7B1BD635-BC2D-774E-9F70-B71E05B0BB75}" type="pres">
      <dgm:prSet presAssocID="{1B4BFF2A-405F-4A46-BEF8-EFD1343E0E91}" presName="hierRoot2" presStyleCnt="0">
        <dgm:presLayoutVars>
          <dgm:hierBranch val="init"/>
        </dgm:presLayoutVars>
      </dgm:prSet>
      <dgm:spPr/>
    </dgm:pt>
    <dgm:pt modelId="{7E6CFBE1-169B-354C-8917-EB4313112395}" type="pres">
      <dgm:prSet presAssocID="{1B4BFF2A-405F-4A46-BEF8-EFD1343E0E91}" presName="rootComposite" presStyleCnt="0"/>
      <dgm:spPr/>
    </dgm:pt>
    <dgm:pt modelId="{0EACF17E-6C6F-D444-8914-16B48BA099A7}" type="pres">
      <dgm:prSet presAssocID="{1B4BFF2A-405F-4A46-BEF8-EFD1343E0E91}" presName="rootText" presStyleLbl="node3" presStyleIdx="0" presStyleCnt="10">
        <dgm:presLayoutVars>
          <dgm:chPref val="3"/>
        </dgm:presLayoutVars>
      </dgm:prSet>
      <dgm:spPr/>
    </dgm:pt>
    <dgm:pt modelId="{AAFD814E-47A7-6640-8189-71A1D0513544}" type="pres">
      <dgm:prSet presAssocID="{1B4BFF2A-405F-4A46-BEF8-EFD1343E0E91}" presName="rootConnector" presStyleLbl="node3" presStyleIdx="0" presStyleCnt="10"/>
      <dgm:spPr/>
    </dgm:pt>
    <dgm:pt modelId="{57386E6A-CD22-6848-9412-689758B78F3F}" type="pres">
      <dgm:prSet presAssocID="{1B4BFF2A-405F-4A46-BEF8-EFD1343E0E91}" presName="hierChild4" presStyleCnt="0"/>
      <dgm:spPr/>
    </dgm:pt>
    <dgm:pt modelId="{C5672C4E-5682-D14C-A3CD-94BB27790E7D}" type="pres">
      <dgm:prSet presAssocID="{1B4BFF2A-405F-4A46-BEF8-EFD1343E0E91}" presName="hierChild5" presStyleCnt="0"/>
      <dgm:spPr/>
    </dgm:pt>
    <dgm:pt modelId="{84376BC1-3450-484A-8E43-4A481E8B8425}" type="pres">
      <dgm:prSet presAssocID="{E7073A04-28DF-2C4A-888A-80371E9D6B23}" presName="Name37" presStyleLbl="parChTrans1D3" presStyleIdx="1" presStyleCnt="10"/>
      <dgm:spPr/>
    </dgm:pt>
    <dgm:pt modelId="{ED7B8BCE-EFC9-F144-BC99-B50FE01B843C}" type="pres">
      <dgm:prSet presAssocID="{4B72C0E1-11CB-EF48-A749-648D31D032E4}" presName="hierRoot2" presStyleCnt="0">
        <dgm:presLayoutVars>
          <dgm:hierBranch val="init"/>
        </dgm:presLayoutVars>
      </dgm:prSet>
      <dgm:spPr/>
    </dgm:pt>
    <dgm:pt modelId="{4C4DC6C7-8A25-0D48-9E39-C0E2615B77F3}" type="pres">
      <dgm:prSet presAssocID="{4B72C0E1-11CB-EF48-A749-648D31D032E4}" presName="rootComposite" presStyleCnt="0"/>
      <dgm:spPr/>
    </dgm:pt>
    <dgm:pt modelId="{81861D2B-C5C5-A342-9C52-53CB09C8C2CE}" type="pres">
      <dgm:prSet presAssocID="{4B72C0E1-11CB-EF48-A749-648D31D032E4}" presName="rootText" presStyleLbl="node3" presStyleIdx="1" presStyleCnt="10">
        <dgm:presLayoutVars>
          <dgm:chPref val="3"/>
        </dgm:presLayoutVars>
      </dgm:prSet>
      <dgm:spPr/>
    </dgm:pt>
    <dgm:pt modelId="{42E8C3AA-0B49-B246-BA22-8A1FA4351035}" type="pres">
      <dgm:prSet presAssocID="{4B72C0E1-11CB-EF48-A749-648D31D032E4}" presName="rootConnector" presStyleLbl="node3" presStyleIdx="1" presStyleCnt="10"/>
      <dgm:spPr/>
    </dgm:pt>
    <dgm:pt modelId="{91CED0FF-BC22-EA49-ACCA-2FA80E7A5530}" type="pres">
      <dgm:prSet presAssocID="{4B72C0E1-11CB-EF48-A749-648D31D032E4}" presName="hierChild4" presStyleCnt="0"/>
      <dgm:spPr/>
    </dgm:pt>
    <dgm:pt modelId="{B390CDD2-CC39-C34D-974A-197668CFFB0A}" type="pres">
      <dgm:prSet presAssocID="{4B72C0E1-11CB-EF48-A749-648D31D032E4}" presName="hierChild5" presStyleCnt="0"/>
      <dgm:spPr/>
    </dgm:pt>
    <dgm:pt modelId="{E1E186DF-AC5D-8647-B826-3A92558AA6D7}" type="pres">
      <dgm:prSet presAssocID="{8C1975EA-4864-9D4B-B3B7-5625F7AF1129}" presName="hierChild5" presStyleCnt="0"/>
      <dgm:spPr/>
    </dgm:pt>
    <dgm:pt modelId="{3CF9289C-D853-4B4B-8032-1A227A79FF6F}" type="pres">
      <dgm:prSet presAssocID="{2853ED2D-A717-BB4E-97CD-13A802DFC287}" presName="Name37" presStyleLbl="parChTrans1D2" presStyleIdx="1" presStyleCnt="4"/>
      <dgm:spPr/>
    </dgm:pt>
    <dgm:pt modelId="{B2BF3A1F-3B46-A448-9F96-6BE53CA9F2E0}" type="pres">
      <dgm:prSet presAssocID="{2728E846-F373-1145-8D05-42B09DCE436E}" presName="hierRoot2" presStyleCnt="0">
        <dgm:presLayoutVars>
          <dgm:hierBranch val="init"/>
        </dgm:presLayoutVars>
      </dgm:prSet>
      <dgm:spPr/>
    </dgm:pt>
    <dgm:pt modelId="{AC874928-1305-C242-A527-8BF3E0CDAB86}" type="pres">
      <dgm:prSet presAssocID="{2728E846-F373-1145-8D05-42B09DCE436E}" presName="rootComposite" presStyleCnt="0"/>
      <dgm:spPr/>
    </dgm:pt>
    <dgm:pt modelId="{29A6B5FE-86FE-324F-8D1A-4FC2BBA589EE}" type="pres">
      <dgm:prSet presAssocID="{2728E846-F373-1145-8D05-42B09DCE436E}" presName="rootText" presStyleLbl="node2" presStyleIdx="1" presStyleCnt="4">
        <dgm:presLayoutVars>
          <dgm:chPref val="3"/>
        </dgm:presLayoutVars>
      </dgm:prSet>
      <dgm:spPr/>
    </dgm:pt>
    <dgm:pt modelId="{B2FA2EAB-9C0F-A542-8F13-45D0B72A1575}" type="pres">
      <dgm:prSet presAssocID="{2728E846-F373-1145-8D05-42B09DCE436E}" presName="rootConnector" presStyleLbl="node2" presStyleIdx="1" presStyleCnt="4"/>
      <dgm:spPr/>
    </dgm:pt>
    <dgm:pt modelId="{BFD0AB44-92F6-CE4F-8382-F8F75E608380}" type="pres">
      <dgm:prSet presAssocID="{2728E846-F373-1145-8D05-42B09DCE436E}" presName="hierChild4" presStyleCnt="0"/>
      <dgm:spPr/>
    </dgm:pt>
    <dgm:pt modelId="{A519CC53-C1D3-5A47-A0C1-04F051DF6641}" type="pres">
      <dgm:prSet presAssocID="{DEF7986E-5650-4B4F-8265-C38BDBFB6E5F}" presName="Name37" presStyleLbl="parChTrans1D3" presStyleIdx="2" presStyleCnt="10"/>
      <dgm:spPr/>
    </dgm:pt>
    <dgm:pt modelId="{03212230-836D-504E-B633-A61D56D4D214}" type="pres">
      <dgm:prSet presAssocID="{F645FE29-B3B4-0644-8D97-64F322D3953A}" presName="hierRoot2" presStyleCnt="0">
        <dgm:presLayoutVars>
          <dgm:hierBranch val="init"/>
        </dgm:presLayoutVars>
      </dgm:prSet>
      <dgm:spPr/>
    </dgm:pt>
    <dgm:pt modelId="{6C4314A2-08AD-0E47-BB34-432F87F5F72E}" type="pres">
      <dgm:prSet presAssocID="{F645FE29-B3B4-0644-8D97-64F322D3953A}" presName="rootComposite" presStyleCnt="0"/>
      <dgm:spPr/>
    </dgm:pt>
    <dgm:pt modelId="{B1C3ADD1-5B5E-4F41-BD93-AB53CC58EA77}" type="pres">
      <dgm:prSet presAssocID="{F645FE29-B3B4-0644-8D97-64F322D3953A}" presName="rootText" presStyleLbl="node3" presStyleIdx="2" presStyleCnt="10">
        <dgm:presLayoutVars>
          <dgm:chPref val="3"/>
        </dgm:presLayoutVars>
      </dgm:prSet>
      <dgm:spPr/>
    </dgm:pt>
    <dgm:pt modelId="{428649A4-8B66-0A48-A013-0320A2799CC6}" type="pres">
      <dgm:prSet presAssocID="{F645FE29-B3B4-0644-8D97-64F322D3953A}" presName="rootConnector" presStyleLbl="node3" presStyleIdx="2" presStyleCnt="10"/>
      <dgm:spPr/>
    </dgm:pt>
    <dgm:pt modelId="{07E095A0-48F8-654C-BA94-DD8D8A6F9602}" type="pres">
      <dgm:prSet presAssocID="{F645FE29-B3B4-0644-8D97-64F322D3953A}" presName="hierChild4" presStyleCnt="0"/>
      <dgm:spPr/>
    </dgm:pt>
    <dgm:pt modelId="{494C6FC0-E2AD-3545-B8F0-EAB9F13A91EB}" type="pres">
      <dgm:prSet presAssocID="{F645FE29-B3B4-0644-8D97-64F322D3953A}" presName="hierChild5" presStyleCnt="0"/>
      <dgm:spPr/>
    </dgm:pt>
    <dgm:pt modelId="{88B45416-12DB-CA43-98B0-4DCAF5DA9C3E}" type="pres">
      <dgm:prSet presAssocID="{12D35B5F-A4B9-B442-95E8-A7F5B2333DD5}" presName="Name37" presStyleLbl="parChTrans1D3" presStyleIdx="3" presStyleCnt="10"/>
      <dgm:spPr/>
    </dgm:pt>
    <dgm:pt modelId="{5B176C29-44EA-D24F-A44F-E61DCC7A0374}" type="pres">
      <dgm:prSet presAssocID="{46800FE4-EB2D-DD46-BDC0-D57A8E693393}" presName="hierRoot2" presStyleCnt="0">
        <dgm:presLayoutVars>
          <dgm:hierBranch val="init"/>
        </dgm:presLayoutVars>
      </dgm:prSet>
      <dgm:spPr/>
    </dgm:pt>
    <dgm:pt modelId="{DC42F874-580A-814C-B8F2-D9B5324A3703}" type="pres">
      <dgm:prSet presAssocID="{46800FE4-EB2D-DD46-BDC0-D57A8E693393}" presName="rootComposite" presStyleCnt="0"/>
      <dgm:spPr/>
    </dgm:pt>
    <dgm:pt modelId="{795E4D86-BD7B-5B47-ACA2-FB0509B1D07D}" type="pres">
      <dgm:prSet presAssocID="{46800FE4-EB2D-DD46-BDC0-D57A8E693393}" presName="rootText" presStyleLbl="node3" presStyleIdx="3" presStyleCnt="10">
        <dgm:presLayoutVars>
          <dgm:chPref val="3"/>
        </dgm:presLayoutVars>
      </dgm:prSet>
      <dgm:spPr/>
    </dgm:pt>
    <dgm:pt modelId="{0BD1C0DA-A2DB-7F47-945B-07335D38820C}" type="pres">
      <dgm:prSet presAssocID="{46800FE4-EB2D-DD46-BDC0-D57A8E693393}" presName="rootConnector" presStyleLbl="node3" presStyleIdx="3" presStyleCnt="10"/>
      <dgm:spPr/>
    </dgm:pt>
    <dgm:pt modelId="{7A814768-E135-B34A-BA63-D11AD905C0C8}" type="pres">
      <dgm:prSet presAssocID="{46800FE4-EB2D-DD46-BDC0-D57A8E693393}" presName="hierChild4" presStyleCnt="0"/>
      <dgm:spPr/>
    </dgm:pt>
    <dgm:pt modelId="{4DA8EF68-6C0C-444A-ABEC-4550570954DB}" type="pres">
      <dgm:prSet presAssocID="{46800FE4-EB2D-DD46-BDC0-D57A8E693393}" presName="hierChild5" presStyleCnt="0"/>
      <dgm:spPr/>
    </dgm:pt>
    <dgm:pt modelId="{E47066B9-4E06-2A46-9207-4234791B652D}" type="pres">
      <dgm:prSet presAssocID="{58D0ABED-08F9-C046-AB2C-089001E007D0}" presName="Name37" presStyleLbl="parChTrans1D3" presStyleIdx="4" presStyleCnt="10"/>
      <dgm:spPr/>
    </dgm:pt>
    <dgm:pt modelId="{2B7575C1-9F33-B647-9119-4E37E5222D87}" type="pres">
      <dgm:prSet presAssocID="{0C8BD469-CCE1-9A4B-9DF9-0127AFB71F82}" presName="hierRoot2" presStyleCnt="0">
        <dgm:presLayoutVars>
          <dgm:hierBranch val="init"/>
        </dgm:presLayoutVars>
      </dgm:prSet>
      <dgm:spPr/>
    </dgm:pt>
    <dgm:pt modelId="{CD79A7E0-6415-1240-BB4E-B54FD6803957}" type="pres">
      <dgm:prSet presAssocID="{0C8BD469-CCE1-9A4B-9DF9-0127AFB71F82}" presName="rootComposite" presStyleCnt="0"/>
      <dgm:spPr/>
    </dgm:pt>
    <dgm:pt modelId="{47C38F68-A347-B643-B966-8FF5DB34E861}" type="pres">
      <dgm:prSet presAssocID="{0C8BD469-CCE1-9A4B-9DF9-0127AFB71F82}" presName="rootText" presStyleLbl="node3" presStyleIdx="4" presStyleCnt="10">
        <dgm:presLayoutVars>
          <dgm:chPref val="3"/>
        </dgm:presLayoutVars>
      </dgm:prSet>
      <dgm:spPr/>
    </dgm:pt>
    <dgm:pt modelId="{B082398A-178D-224C-9FA4-7C9396139854}" type="pres">
      <dgm:prSet presAssocID="{0C8BD469-CCE1-9A4B-9DF9-0127AFB71F82}" presName="rootConnector" presStyleLbl="node3" presStyleIdx="4" presStyleCnt="10"/>
      <dgm:spPr/>
    </dgm:pt>
    <dgm:pt modelId="{16604D13-9D86-C84E-8422-95EA3D4C73BA}" type="pres">
      <dgm:prSet presAssocID="{0C8BD469-CCE1-9A4B-9DF9-0127AFB71F82}" presName="hierChild4" presStyleCnt="0"/>
      <dgm:spPr/>
    </dgm:pt>
    <dgm:pt modelId="{02F026DA-BBB2-214A-AAFC-D63FCDFB45C2}" type="pres">
      <dgm:prSet presAssocID="{0C8BD469-CCE1-9A4B-9DF9-0127AFB71F82}" presName="hierChild5" presStyleCnt="0"/>
      <dgm:spPr/>
    </dgm:pt>
    <dgm:pt modelId="{D49ECB57-E9BC-AE46-852F-E2C74E666686}" type="pres">
      <dgm:prSet presAssocID="{2728E846-F373-1145-8D05-42B09DCE436E}" presName="hierChild5" presStyleCnt="0"/>
      <dgm:spPr/>
    </dgm:pt>
    <dgm:pt modelId="{A68C1431-2B01-A64E-83AD-7CFA7EEFBE30}" type="pres">
      <dgm:prSet presAssocID="{A4A2CCC2-A710-2A48-8D4D-328DD9C3CBA5}" presName="Name37" presStyleLbl="parChTrans1D2" presStyleIdx="2" presStyleCnt="4"/>
      <dgm:spPr/>
    </dgm:pt>
    <dgm:pt modelId="{55B92CC2-9DAD-C447-8469-06F43035C704}" type="pres">
      <dgm:prSet presAssocID="{8FBB0713-EFCF-7F47-B8B3-1208405C20C9}" presName="hierRoot2" presStyleCnt="0">
        <dgm:presLayoutVars>
          <dgm:hierBranch val="init"/>
        </dgm:presLayoutVars>
      </dgm:prSet>
      <dgm:spPr/>
    </dgm:pt>
    <dgm:pt modelId="{7E20D2BB-962D-DF47-9694-285960A39EE0}" type="pres">
      <dgm:prSet presAssocID="{8FBB0713-EFCF-7F47-B8B3-1208405C20C9}" presName="rootComposite" presStyleCnt="0"/>
      <dgm:spPr/>
    </dgm:pt>
    <dgm:pt modelId="{59204B20-8285-A84A-9751-0B9DDF44B7DE}" type="pres">
      <dgm:prSet presAssocID="{8FBB0713-EFCF-7F47-B8B3-1208405C20C9}" presName="rootText" presStyleLbl="node2" presStyleIdx="2" presStyleCnt="4">
        <dgm:presLayoutVars>
          <dgm:chPref val="3"/>
        </dgm:presLayoutVars>
      </dgm:prSet>
      <dgm:spPr/>
    </dgm:pt>
    <dgm:pt modelId="{1ACB4774-5131-7047-A9C2-DDDA195D0391}" type="pres">
      <dgm:prSet presAssocID="{8FBB0713-EFCF-7F47-B8B3-1208405C20C9}" presName="rootConnector" presStyleLbl="node2" presStyleIdx="2" presStyleCnt="4"/>
      <dgm:spPr/>
    </dgm:pt>
    <dgm:pt modelId="{91AD30A8-CA88-DE48-AFAB-C4CE11097983}" type="pres">
      <dgm:prSet presAssocID="{8FBB0713-EFCF-7F47-B8B3-1208405C20C9}" presName="hierChild4" presStyleCnt="0"/>
      <dgm:spPr/>
    </dgm:pt>
    <dgm:pt modelId="{EDF7F25E-E591-6548-A476-945F29E7C8D3}" type="pres">
      <dgm:prSet presAssocID="{90A2A541-D693-E548-9DBA-D24F74274A64}" presName="Name37" presStyleLbl="parChTrans1D3" presStyleIdx="5" presStyleCnt="10"/>
      <dgm:spPr/>
    </dgm:pt>
    <dgm:pt modelId="{0B3500ED-467B-B845-9E10-DEDFC3D741EA}" type="pres">
      <dgm:prSet presAssocID="{1EFE2575-7884-3643-BE47-480445639DBB}" presName="hierRoot2" presStyleCnt="0">
        <dgm:presLayoutVars>
          <dgm:hierBranch val="init"/>
        </dgm:presLayoutVars>
      </dgm:prSet>
      <dgm:spPr/>
    </dgm:pt>
    <dgm:pt modelId="{4DEBEA20-476A-2F40-B475-AE049BCFA557}" type="pres">
      <dgm:prSet presAssocID="{1EFE2575-7884-3643-BE47-480445639DBB}" presName="rootComposite" presStyleCnt="0"/>
      <dgm:spPr/>
    </dgm:pt>
    <dgm:pt modelId="{6FCD5340-1DB0-534B-B933-8A3C46C1B1C7}" type="pres">
      <dgm:prSet presAssocID="{1EFE2575-7884-3643-BE47-480445639DBB}" presName="rootText" presStyleLbl="node3" presStyleIdx="5" presStyleCnt="10">
        <dgm:presLayoutVars>
          <dgm:chPref val="3"/>
        </dgm:presLayoutVars>
      </dgm:prSet>
      <dgm:spPr/>
    </dgm:pt>
    <dgm:pt modelId="{212C1AE2-7934-2A44-A941-65172B654D76}" type="pres">
      <dgm:prSet presAssocID="{1EFE2575-7884-3643-BE47-480445639DBB}" presName="rootConnector" presStyleLbl="node3" presStyleIdx="5" presStyleCnt="10"/>
      <dgm:spPr/>
    </dgm:pt>
    <dgm:pt modelId="{C9B2358E-5A09-1240-9898-63E5B301704D}" type="pres">
      <dgm:prSet presAssocID="{1EFE2575-7884-3643-BE47-480445639DBB}" presName="hierChild4" presStyleCnt="0"/>
      <dgm:spPr/>
    </dgm:pt>
    <dgm:pt modelId="{F1B166E3-02CF-DC4A-BEF5-978194242F7A}" type="pres">
      <dgm:prSet presAssocID="{1EFE2575-7884-3643-BE47-480445639DBB}" presName="hierChild5" presStyleCnt="0"/>
      <dgm:spPr/>
    </dgm:pt>
    <dgm:pt modelId="{52D20C34-D2B7-9A46-8205-9FF3BEBB7B83}" type="pres">
      <dgm:prSet presAssocID="{EFECCC9C-DBFC-1343-8C0C-DF70D8656D0F}" presName="Name37" presStyleLbl="parChTrans1D3" presStyleIdx="6" presStyleCnt="10"/>
      <dgm:spPr/>
    </dgm:pt>
    <dgm:pt modelId="{E59DB5A0-1E86-2641-8CD7-804FB5DB6AFD}" type="pres">
      <dgm:prSet presAssocID="{3BC8C84C-5F53-CB4A-8E86-0DCB28415C14}" presName="hierRoot2" presStyleCnt="0">
        <dgm:presLayoutVars>
          <dgm:hierBranch val="init"/>
        </dgm:presLayoutVars>
      </dgm:prSet>
      <dgm:spPr/>
    </dgm:pt>
    <dgm:pt modelId="{A9E78042-6A8C-BE40-9D47-E446BA87B634}" type="pres">
      <dgm:prSet presAssocID="{3BC8C84C-5F53-CB4A-8E86-0DCB28415C14}" presName="rootComposite" presStyleCnt="0"/>
      <dgm:spPr/>
    </dgm:pt>
    <dgm:pt modelId="{6B378C2E-8284-0C4F-B88B-D5F9C27F933F}" type="pres">
      <dgm:prSet presAssocID="{3BC8C84C-5F53-CB4A-8E86-0DCB28415C14}" presName="rootText" presStyleLbl="node3" presStyleIdx="6" presStyleCnt="10">
        <dgm:presLayoutVars>
          <dgm:chPref val="3"/>
        </dgm:presLayoutVars>
      </dgm:prSet>
      <dgm:spPr/>
    </dgm:pt>
    <dgm:pt modelId="{D493F9A4-F790-FD47-8942-17D5585F9AF3}" type="pres">
      <dgm:prSet presAssocID="{3BC8C84C-5F53-CB4A-8E86-0DCB28415C14}" presName="rootConnector" presStyleLbl="node3" presStyleIdx="6" presStyleCnt="10"/>
      <dgm:spPr/>
    </dgm:pt>
    <dgm:pt modelId="{49EBB079-53CF-F647-BA1A-024FBE300F1C}" type="pres">
      <dgm:prSet presAssocID="{3BC8C84C-5F53-CB4A-8E86-0DCB28415C14}" presName="hierChild4" presStyleCnt="0"/>
      <dgm:spPr/>
    </dgm:pt>
    <dgm:pt modelId="{90A077E6-B722-374F-9416-AC81EEA7771B}" type="pres">
      <dgm:prSet presAssocID="{3BC8C84C-5F53-CB4A-8E86-0DCB28415C14}" presName="hierChild5" presStyleCnt="0"/>
      <dgm:spPr/>
    </dgm:pt>
    <dgm:pt modelId="{1ACF6796-BAA4-4E46-A0CD-510E7E8D6F47}" type="pres">
      <dgm:prSet presAssocID="{8FBB0713-EFCF-7F47-B8B3-1208405C20C9}" presName="hierChild5" presStyleCnt="0"/>
      <dgm:spPr/>
    </dgm:pt>
    <dgm:pt modelId="{E12D5EC0-6C45-3C4F-A304-7FF49ABB83AA}" type="pres">
      <dgm:prSet presAssocID="{316F7F70-D76F-894A-878C-24C9010D13E2}" presName="Name37" presStyleLbl="parChTrans1D2" presStyleIdx="3" presStyleCnt="4"/>
      <dgm:spPr/>
    </dgm:pt>
    <dgm:pt modelId="{2A0F6CC9-C76C-A745-AD0A-28D4D70A4DA6}" type="pres">
      <dgm:prSet presAssocID="{20C18E16-6D11-1F41-A976-B2E131755385}" presName="hierRoot2" presStyleCnt="0">
        <dgm:presLayoutVars>
          <dgm:hierBranch val="init"/>
        </dgm:presLayoutVars>
      </dgm:prSet>
      <dgm:spPr/>
    </dgm:pt>
    <dgm:pt modelId="{4BF6E148-21A9-DC47-9FCD-631B4A159AE1}" type="pres">
      <dgm:prSet presAssocID="{20C18E16-6D11-1F41-A976-B2E131755385}" presName="rootComposite" presStyleCnt="0"/>
      <dgm:spPr/>
    </dgm:pt>
    <dgm:pt modelId="{0DE8941B-3D23-BF44-A38A-777CCE88ABF0}" type="pres">
      <dgm:prSet presAssocID="{20C18E16-6D11-1F41-A976-B2E131755385}" presName="rootText" presStyleLbl="node2" presStyleIdx="3" presStyleCnt="4">
        <dgm:presLayoutVars>
          <dgm:chPref val="3"/>
        </dgm:presLayoutVars>
      </dgm:prSet>
      <dgm:spPr/>
    </dgm:pt>
    <dgm:pt modelId="{7D0F95F4-82AA-5442-83AE-CC2FEEF5985A}" type="pres">
      <dgm:prSet presAssocID="{20C18E16-6D11-1F41-A976-B2E131755385}" presName="rootConnector" presStyleLbl="node2" presStyleIdx="3" presStyleCnt="4"/>
      <dgm:spPr/>
    </dgm:pt>
    <dgm:pt modelId="{A1962FAD-35AB-CC49-950F-510EB931F376}" type="pres">
      <dgm:prSet presAssocID="{20C18E16-6D11-1F41-A976-B2E131755385}" presName="hierChild4" presStyleCnt="0"/>
      <dgm:spPr/>
    </dgm:pt>
    <dgm:pt modelId="{DAA2EA04-178F-104E-873B-2126C31ADC79}" type="pres">
      <dgm:prSet presAssocID="{1F182FF8-88AD-424F-8DD6-954B5BE36659}" presName="Name37" presStyleLbl="parChTrans1D3" presStyleIdx="7" presStyleCnt="10"/>
      <dgm:spPr/>
    </dgm:pt>
    <dgm:pt modelId="{4757AB9D-7A28-D14B-8687-6623026D663D}" type="pres">
      <dgm:prSet presAssocID="{76418661-DDB1-3A49-9D78-0E378F78237A}" presName="hierRoot2" presStyleCnt="0">
        <dgm:presLayoutVars>
          <dgm:hierBranch val="init"/>
        </dgm:presLayoutVars>
      </dgm:prSet>
      <dgm:spPr/>
    </dgm:pt>
    <dgm:pt modelId="{21A6DBDE-A9B8-314F-9931-303D63D8F21D}" type="pres">
      <dgm:prSet presAssocID="{76418661-DDB1-3A49-9D78-0E378F78237A}" presName="rootComposite" presStyleCnt="0"/>
      <dgm:spPr/>
    </dgm:pt>
    <dgm:pt modelId="{EDA0D53D-9F03-5C4E-9507-10CC2BC73925}" type="pres">
      <dgm:prSet presAssocID="{76418661-DDB1-3A49-9D78-0E378F78237A}" presName="rootText" presStyleLbl="node3" presStyleIdx="7" presStyleCnt="10">
        <dgm:presLayoutVars>
          <dgm:chPref val="3"/>
        </dgm:presLayoutVars>
      </dgm:prSet>
      <dgm:spPr/>
    </dgm:pt>
    <dgm:pt modelId="{7AF17496-7EDB-744F-BADB-94E8F28F338F}" type="pres">
      <dgm:prSet presAssocID="{76418661-DDB1-3A49-9D78-0E378F78237A}" presName="rootConnector" presStyleLbl="node3" presStyleIdx="7" presStyleCnt="10"/>
      <dgm:spPr/>
    </dgm:pt>
    <dgm:pt modelId="{1BF16403-65B6-024A-A133-4283EE4DAA69}" type="pres">
      <dgm:prSet presAssocID="{76418661-DDB1-3A49-9D78-0E378F78237A}" presName="hierChild4" presStyleCnt="0"/>
      <dgm:spPr/>
    </dgm:pt>
    <dgm:pt modelId="{055756C3-6D81-454A-9A95-1D350FBE0ED4}" type="pres">
      <dgm:prSet presAssocID="{76418661-DDB1-3A49-9D78-0E378F78237A}" presName="hierChild5" presStyleCnt="0"/>
      <dgm:spPr/>
    </dgm:pt>
    <dgm:pt modelId="{A828083A-5A72-9546-A2B2-50348E023092}" type="pres">
      <dgm:prSet presAssocID="{3800EBF6-77DC-D145-A7AC-07DCB1C37624}" presName="Name37" presStyleLbl="parChTrans1D3" presStyleIdx="8" presStyleCnt="10"/>
      <dgm:spPr/>
    </dgm:pt>
    <dgm:pt modelId="{54553B16-8BC5-6C49-89CC-0BAF10A334BC}" type="pres">
      <dgm:prSet presAssocID="{BF348571-DA2E-9D4E-85E1-CA1A21822EC4}" presName="hierRoot2" presStyleCnt="0">
        <dgm:presLayoutVars>
          <dgm:hierBranch val="init"/>
        </dgm:presLayoutVars>
      </dgm:prSet>
      <dgm:spPr/>
    </dgm:pt>
    <dgm:pt modelId="{169B9270-8CAF-AE4C-B040-8CBCB4015F76}" type="pres">
      <dgm:prSet presAssocID="{BF348571-DA2E-9D4E-85E1-CA1A21822EC4}" presName="rootComposite" presStyleCnt="0"/>
      <dgm:spPr/>
    </dgm:pt>
    <dgm:pt modelId="{77898005-D281-A648-9591-708AC81D7A0F}" type="pres">
      <dgm:prSet presAssocID="{BF348571-DA2E-9D4E-85E1-CA1A21822EC4}" presName="rootText" presStyleLbl="node3" presStyleIdx="8" presStyleCnt="10">
        <dgm:presLayoutVars>
          <dgm:chPref val="3"/>
        </dgm:presLayoutVars>
      </dgm:prSet>
      <dgm:spPr/>
    </dgm:pt>
    <dgm:pt modelId="{04418251-AA53-CB4C-BFB5-CEFD9303B897}" type="pres">
      <dgm:prSet presAssocID="{BF348571-DA2E-9D4E-85E1-CA1A21822EC4}" presName="rootConnector" presStyleLbl="node3" presStyleIdx="8" presStyleCnt="10"/>
      <dgm:spPr/>
    </dgm:pt>
    <dgm:pt modelId="{AA1B7161-DCF8-8548-AF89-0280AABF1FE8}" type="pres">
      <dgm:prSet presAssocID="{BF348571-DA2E-9D4E-85E1-CA1A21822EC4}" presName="hierChild4" presStyleCnt="0"/>
      <dgm:spPr/>
    </dgm:pt>
    <dgm:pt modelId="{1D6A8082-A693-4D45-A16D-413A84BE9952}" type="pres">
      <dgm:prSet presAssocID="{BF348571-DA2E-9D4E-85E1-CA1A21822EC4}" presName="hierChild5" presStyleCnt="0"/>
      <dgm:spPr/>
    </dgm:pt>
    <dgm:pt modelId="{44A1CE6E-A805-864E-A685-4AA3DF67CAC2}" type="pres">
      <dgm:prSet presAssocID="{B1643406-EB01-D646-89DC-AF601A3F63D0}" presName="Name37" presStyleLbl="parChTrans1D3" presStyleIdx="9" presStyleCnt="10"/>
      <dgm:spPr/>
    </dgm:pt>
    <dgm:pt modelId="{AD10E13F-B06F-CE42-B42C-B13002647B8A}" type="pres">
      <dgm:prSet presAssocID="{F3B39F39-67F1-A84C-BEED-9F1A7A17104B}" presName="hierRoot2" presStyleCnt="0">
        <dgm:presLayoutVars>
          <dgm:hierBranch val="init"/>
        </dgm:presLayoutVars>
      </dgm:prSet>
      <dgm:spPr/>
    </dgm:pt>
    <dgm:pt modelId="{742D3984-4790-A24C-86D0-DB2ABFF0AF05}" type="pres">
      <dgm:prSet presAssocID="{F3B39F39-67F1-A84C-BEED-9F1A7A17104B}" presName="rootComposite" presStyleCnt="0"/>
      <dgm:spPr/>
    </dgm:pt>
    <dgm:pt modelId="{C8256419-82B4-0D46-B341-97CCAD961FD7}" type="pres">
      <dgm:prSet presAssocID="{F3B39F39-67F1-A84C-BEED-9F1A7A17104B}" presName="rootText" presStyleLbl="node3" presStyleIdx="9" presStyleCnt="10">
        <dgm:presLayoutVars>
          <dgm:chPref val="3"/>
        </dgm:presLayoutVars>
      </dgm:prSet>
      <dgm:spPr/>
    </dgm:pt>
    <dgm:pt modelId="{2EFC2923-0731-784E-9781-3C19A364F372}" type="pres">
      <dgm:prSet presAssocID="{F3B39F39-67F1-A84C-BEED-9F1A7A17104B}" presName="rootConnector" presStyleLbl="node3" presStyleIdx="9" presStyleCnt="10"/>
      <dgm:spPr/>
    </dgm:pt>
    <dgm:pt modelId="{C109B75F-0063-464C-92D5-D1B82823180E}" type="pres">
      <dgm:prSet presAssocID="{F3B39F39-67F1-A84C-BEED-9F1A7A17104B}" presName="hierChild4" presStyleCnt="0"/>
      <dgm:spPr/>
    </dgm:pt>
    <dgm:pt modelId="{D6428694-7351-6449-B419-4AAB42ADFD65}" type="pres">
      <dgm:prSet presAssocID="{F3B39F39-67F1-A84C-BEED-9F1A7A17104B}" presName="hierChild5" presStyleCnt="0"/>
      <dgm:spPr/>
    </dgm:pt>
    <dgm:pt modelId="{6E6067C7-4367-3E46-A08F-13FBEE8D84BF}" type="pres">
      <dgm:prSet presAssocID="{20C18E16-6D11-1F41-A976-B2E131755385}" presName="hierChild5" presStyleCnt="0"/>
      <dgm:spPr/>
    </dgm:pt>
    <dgm:pt modelId="{D074DE32-B890-784A-B26A-502CDA6CC311}" type="pres">
      <dgm:prSet presAssocID="{15741352-C412-2044-A592-2F7FC54CCDE5}" presName="hierChild3" presStyleCnt="0"/>
      <dgm:spPr/>
    </dgm:pt>
  </dgm:ptLst>
  <dgm:cxnLst>
    <dgm:cxn modelId="{85BD1704-5705-3647-B526-36CE13599936}" type="presOf" srcId="{8FBB0713-EFCF-7F47-B8B3-1208405C20C9}" destId="{59204B20-8285-A84A-9751-0B9DDF44B7DE}" srcOrd="0" destOrd="0" presId="urn:microsoft.com/office/officeart/2005/8/layout/orgChart1"/>
    <dgm:cxn modelId="{1CE3B80A-1428-DC4E-857B-11359252C283}" type="presOf" srcId="{A73225F6-CBCF-0249-A637-920D928FBEEE}" destId="{7C8EAD13-8900-8642-8882-C50F158330AC}" srcOrd="0" destOrd="0" presId="urn:microsoft.com/office/officeart/2005/8/layout/orgChart1"/>
    <dgm:cxn modelId="{CFED0C13-3821-694D-B7C6-BE55C3DCCE0D}" type="presOf" srcId="{8C1975EA-4864-9D4B-B3B7-5625F7AF1129}" destId="{D3FB8B2C-B227-6144-8456-940E82015961}" srcOrd="0" destOrd="0" presId="urn:microsoft.com/office/officeart/2005/8/layout/orgChart1"/>
    <dgm:cxn modelId="{ECB92713-3CC2-2549-B92A-E6DF88B79FA4}" srcId="{2728E846-F373-1145-8D05-42B09DCE436E}" destId="{46800FE4-EB2D-DD46-BDC0-D57A8E693393}" srcOrd="1" destOrd="0" parTransId="{12D35B5F-A4B9-B442-95E8-A7F5B2333DD5}" sibTransId="{240D48D9-DB97-0B4A-B23D-8799E980B33C}"/>
    <dgm:cxn modelId="{EBD1AE1B-F4FF-4F4D-BF56-037C2AF45FE2}" type="presOf" srcId="{82E556B3-41D8-1B42-8E2C-CD3491467691}" destId="{B29DA4C7-739A-7944-9138-94CACA51F1BB}" srcOrd="0" destOrd="0" presId="urn:microsoft.com/office/officeart/2005/8/layout/orgChart1"/>
    <dgm:cxn modelId="{6D5DDF1C-E762-DA42-8FDD-C9ED173908B3}" type="presOf" srcId="{1F182FF8-88AD-424F-8DD6-954B5BE36659}" destId="{DAA2EA04-178F-104E-873B-2126C31ADC79}" srcOrd="0" destOrd="0" presId="urn:microsoft.com/office/officeart/2005/8/layout/orgChart1"/>
    <dgm:cxn modelId="{8DC8701E-4E86-204A-8179-70F905F1224C}" srcId="{8FBB0713-EFCF-7F47-B8B3-1208405C20C9}" destId="{1EFE2575-7884-3643-BE47-480445639DBB}" srcOrd="0" destOrd="0" parTransId="{90A2A541-D693-E548-9DBA-D24F74274A64}" sibTransId="{2B5129BE-E6B3-4044-B0A5-B74F14AC3DA7}"/>
    <dgm:cxn modelId="{307C4D22-D973-6746-A284-AC78686E4E73}" type="presOf" srcId="{FFD24013-7835-D945-BE12-80B62BA0CA12}" destId="{FFF4C62C-BDEC-004E-9D20-6155F9B4B70A}" srcOrd="1" destOrd="0" presId="urn:microsoft.com/office/officeart/2005/8/layout/orgChart1"/>
    <dgm:cxn modelId="{2E9BBA22-23EA-4745-919C-088F4EE1DC03}" srcId="{15741352-C412-2044-A592-2F7FC54CCDE5}" destId="{8C1975EA-4864-9D4B-B3B7-5625F7AF1129}" srcOrd="0" destOrd="0" parTransId="{82E556B3-41D8-1B42-8E2C-CD3491467691}" sibTransId="{DE298FC3-39B7-3541-9B7C-FF1F47D047F4}"/>
    <dgm:cxn modelId="{253EC922-8242-4541-BAB8-084446F53F17}" type="presOf" srcId="{15741352-C412-2044-A592-2F7FC54CCDE5}" destId="{9A54DCBF-44B1-3A4D-A839-A9EA17B4DD9E}" srcOrd="1" destOrd="0" presId="urn:microsoft.com/office/officeart/2005/8/layout/orgChart1"/>
    <dgm:cxn modelId="{F3219A27-6A39-E24C-8307-9D818E3A834B}" srcId="{2728E846-F373-1145-8D05-42B09DCE436E}" destId="{F645FE29-B3B4-0644-8D97-64F322D3953A}" srcOrd="0" destOrd="0" parTransId="{DEF7986E-5650-4B4F-8265-C38BDBFB6E5F}" sibTransId="{DD18B48F-8A32-7A4F-A723-179ADA78EF66}"/>
    <dgm:cxn modelId="{483C2D32-A4C3-D240-8351-4ADB0D9E98A9}" type="presOf" srcId="{76418661-DDB1-3A49-9D78-0E378F78237A}" destId="{EDA0D53D-9F03-5C4E-9507-10CC2BC73925}" srcOrd="0" destOrd="0" presId="urn:microsoft.com/office/officeart/2005/8/layout/orgChart1"/>
    <dgm:cxn modelId="{ADE20233-2361-7D42-8AA9-36785D2A191D}" type="presOf" srcId="{316F7F70-D76F-894A-878C-24C9010D13E2}" destId="{E12D5EC0-6C45-3C4F-A304-7FF49ABB83AA}" srcOrd="0" destOrd="0" presId="urn:microsoft.com/office/officeart/2005/8/layout/orgChart1"/>
    <dgm:cxn modelId="{BA679538-D423-FE44-A057-43C0CAF11C51}" srcId="{2728E846-F373-1145-8D05-42B09DCE436E}" destId="{0C8BD469-CCE1-9A4B-9DF9-0127AFB71F82}" srcOrd="2" destOrd="0" parTransId="{58D0ABED-08F9-C046-AB2C-089001E007D0}" sibTransId="{CE41D4A9-66D7-764B-B219-E068473639AC}"/>
    <dgm:cxn modelId="{6151E33D-2AAC-EB43-A378-76413030377C}" type="presOf" srcId="{20C18E16-6D11-1F41-A976-B2E131755385}" destId="{0DE8941B-3D23-BF44-A38A-777CCE88ABF0}" srcOrd="0" destOrd="0" presId="urn:microsoft.com/office/officeart/2005/8/layout/orgChart1"/>
    <dgm:cxn modelId="{159E0C44-CDEC-B949-B565-BFA2EE3B7C4D}" type="presOf" srcId="{12D35B5F-A4B9-B442-95E8-A7F5B2333DD5}" destId="{88B45416-12DB-CA43-98B0-4DCAF5DA9C3E}" srcOrd="0" destOrd="0" presId="urn:microsoft.com/office/officeart/2005/8/layout/orgChart1"/>
    <dgm:cxn modelId="{F0C37F44-1D15-F842-9A8B-B0A2CF4DD6CF}" type="presOf" srcId="{3BC8C84C-5F53-CB4A-8E86-0DCB28415C14}" destId="{6B378C2E-8284-0C4F-B88B-D5F9C27F933F}" srcOrd="0" destOrd="0" presId="urn:microsoft.com/office/officeart/2005/8/layout/orgChart1"/>
    <dgm:cxn modelId="{1006ED44-97F3-5142-9D61-C8AA2928C9B4}" type="presOf" srcId="{FFD24013-7835-D945-BE12-80B62BA0CA12}" destId="{7AE819C6-9B5B-1846-9A01-98290709CC58}" srcOrd="0" destOrd="0" presId="urn:microsoft.com/office/officeart/2005/8/layout/orgChart1"/>
    <dgm:cxn modelId="{569FDC4D-D605-E645-8DF4-808EF1039AA4}" type="presOf" srcId="{20C18E16-6D11-1F41-A976-B2E131755385}" destId="{7D0F95F4-82AA-5442-83AE-CC2FEEF5985A}" srcOrd="1" destOrd="0" presId="urn:microsoft.com/office/officeart/2005/8/layout/orgChart1"/>
    <dgm:cxn modelId="{B7B6764E-A7C6-8047-A40A-53226B6867EC}" type="presOf" srcId="{0C8BD469-CCE1-9A4B-9DF9-0127AFB71F82}" destId="{47C38F68-A347-B643-B966-8FF5DB34E861}" srcOrd="0" destOrd="0" presId="urn:microsoft.com/office/officeart/2005/8/layout/orgChart1"/>
    <dgm:cxn modelId="{BC0FCD55-C2B6-364E-B21B-094728CE0A09}" srcId="{15741352-C412-2044-A592-2F7FC54CCDE5}" destId="{2728E846-F373-1145-8D05-42B09DCE436E}" srcOrd="1" destOrd="0" parTransId="{2853ED2D-A717-BB4E-97CD-13A802DFC287}" sibTransId="{04E4EAF3-0E02-0249-AB51-DB365678996C}"/>
    <dgm:cxn modelId="{94265C56-E375-764E-B975-AE836810433A}" type="presOf" srcId="{8FBB0713-EFCF-7F47-B8B3-1208405C20C9}" destId="{1ACB4774-5131-7047-A9C2-DDDA195D0391}" srcOrd="1" destOrd="0" presId="urn:microsoft.com/office/officeart/2005/8/layout/orgChart1"/>
    <dgm:cxn modelId="{69B19858-498A-E54D-ACF8-C69D6AF848C4}" srcId="{A75884B8-BD94-DD4C-A5D7-5D08434E5E5C}" destId="{15741352-C412-2044-A592-2F7FC54CCDE5}" srcOrd="1" destOrd="0" parTransId="{9D1A5973-9849-4A4C-9C34-9C687768028E}" sibTransId="{80992355-4FB8-3C42-A19B-E1391A400E9B}"/>
    <dgm:cxn modelId="{79E79663-94CF-9944-83F6-6DAF93AF6BD0}" type="presOf" srcId="{46800FE4-EB2D-DD46-BDC0-D57A8E693393}" destId="{0BD1C0DA-A2DB-7F47-945B-07335D38820C}" srcOrd="1" destOrd="0" presId="urn:microsoft.com/office/officeart/2005/8/layout/orgChart1"/>
    <dgm:cxn modelId="{E310C066-1852-0645-9A57-DA6FC3535F69}" type="presOf" srcId="{DEF7986E-5650-4B4F-8265-C38BDBFB6E5F}" destId="{A519CC53-C1D3-5A47-A0C1-04F051DF6641}" srcOrd="0" destOrd="0" presId="urn:microsoft.com/office/officeart/2005/8/layout/orgChart1"/>
    <dgm:cxn modelId="{81D2C269-D4AB-F34B-83B2-76EEFEF0BF37}" type="presOf" srcId="{F645FE29-B3B4-0644-8D97-64F322D3953A}" destId="{428649A4-8B66-0A48-A013-0320A2799CC6}" srcOrd="1" destOrd="0" presId="urn:microsoft.com/office/officeart/2005/8/layout/orgChart1"/>
    <dgm:cxn modelId="{4FD4EC6F-59A8-4843-B107-DDC487849035}" type="presOf" srcId="{2853ED2D-A717-BB4E-97CD-13A802DFC287}" destId="{3CF9289C-D853-4B4B-8032-1A227A79FF6F}" srcOrd="0" destOrd="0" presId="urn:microsoft.com/office/officeart/2005/8/layout/orgChart1"/>
    <dgm:cxn modelId="{07BDDB70-7C3D-B042-8711-FBE143E03535}" srcId="{20C18E16-6D11-1F41-A976-B2E131755385}" destId="{F3B39F39-67F1-A84C-BEED-9F1A7A17104B}" srcOrd="2" destOrd="0" parTransId="{B1643406-EB01-D646-89DC-AF601A3F63D0}" sibTransId="{D9D60ADB-02B5-4D4F-B810-C8BD9433476B}"/>
    <dgm:cxn modelId="{5DD07A71-BA2B-C643-AABB-18D21FE25AA9}" type="presOf" srcId="{8C1975EA-4864-9D4B-B3B7-5625F7AF1129}" destId="{BB507712-8431-FA4E-A2BB-60733A97B371}" srcOrd="1" destOrd="0" presId="urn:microsoft.com/office/officeart/2005/8/layout/orgChart1"/>
    <dgm:cxn modelId="{1C0AC876-4383-4844-8BFE-E4982BFC2DD5}" type="presOf" srcId="{A4A2CCC2-A710-2A48-8D4D-328DD9C3CBA5}" destId="{A68C1431-2B01-A64E-83AD-7CFA7EEFBE30}" srcOrd="0" destOrd="0" presId="urn:microsoft.com/office/officeart/2005/8/layout/orgChart1"/>
    <dgm:cxn modelId="{7B652A7C-CDBA-D941-8791-B509C0A8CFC9}" srcId="{A75884B8-BD94-DD4C-A5D7-5D08434E5E5C}" destId="{FFD24013-7835-D945-BE12-80B62BA0CA12}" srcOrd="0" destOrd="0" parTransId="{8144C7CB-C3BA-9445-92FD-86A6EEAEE07E}" sibTransId="{CA171CEF-47E9-8047-A55E-BB2167DF1D95}"/>
    <dgm:cxn modelId="{038FA07F-0462-6E4D-9DDE-907F5C34E17A}" type="presOf" srcId="{B1643406-EB01-D646-89DC-AF601A3F63D0}" destId="{44A1CE6E-A805-864E-A685-4AA3DF67CAC2}" srcOrd="0" destOrd="0" presId="urn:microsoft.com/office/officeart/2005/8/layout/orgChart1"/>
    <dgm:cxn modelId="{DDFE1184-0022-F84A-ACFA-17328483539E}" type="presOf" srcId="{0C8BD469-CCE1-9A4B-9DF9-0127AFB71F82}" destId="{B082398A-178D-224C-9FA4-7C9396139854}" srcOrd="1" destOrd="0" presId="urn:microsoft.com/office/officeart/2005/8/layout/orgChart1"/>
    <dgm:cxn modelId="{4C451D85-D78C-8E4B-8E23-1E5D9AE3D25A}" type="presOf" srcId="{76418661-DDB1-3A49-9D78-0E378F78237A}" destId="{7AF17496-7EDB-744F-BADB-94E8F28F338F}" srcOrd="1" destOrd="0" presId="urn:microsoft.com/office/officeart/2005/8/layout/orgChart1"/>
    <dgm:cxn modelId="{8A438A8C-AB07-E349-A717-AA2B8BB01313}" type="presOf" srcId="{E7073A04-28DF-2C4A-888A-80371E9D6B23}" destId="{84376BC1-3450-484A-8E43-4A481E8B8425}" srcOrd="0" destOrd="0" presId="urn:microsoft.com/office/officeart/2005/8/layout/orgChart1"/>
    <dgm:cxn modelId="{13A5B88C-1CFE-184C-A28B-9D5387F19011}" type="presOf" srcId="{2728E846-F373-1145-8D05-42B09DCE436E}" destId="{29A6B5FE-86FE-324F-8D1A-4FC2BBA589EE}" srcOrd="0" destOrd="0" presId="urn:microsoft.com/office/officeart/2005/8/layout/orgChart1"/>
    <dgm:cxn modelId="{53402F97-0E15-9F42-9825-FF6050657744}" srcId="{8FBB0713-EFCF-7F47-B8B3-1208405C20C9}" destId="{3BC8C84C-5F53-CB4A-8E86-0DCB28415C14}" srcOrd="1" destOrd="0" parTransId="{EFECCC9C-DBFC-1343-8C0C-DF70D8656D0F}" sibTransId="{FEB89B6F-45D6-B243-AB0D-E77185A4298D}"/>
    <dgm:cxn modelId="{EA73E09A-F2F1-7F4D-8835-FF97CC1C4E5A}" srcId="{15741352-C412-2044-A592-2F7FC54CCDE5}" destId="{8FBB0713-EFCF-7F47-B8B3-1208405C20C9}" srcOrd="2" destOrd="0" parTransId="{A4A2CCC2-A710-2A48-8D4D-328DD9C3CBA5}" sibTransId="{96CA9BD7-45C2-B447-9888-EAD96818F3A9}"/>
    <dgm:cxn modelId="{7B1B8C9B-5A9A-C64A-AA2F-721F97BC737E}" srcId="{15741352-C412-2044-A592-2F7FC54CCDE5}" destId="{20C18E16-6D11-1F41-A976-B2E131755385}" srcOrd="3" destOrd="0" parTransId="{316F7F70-D76F-894A-878C-24C9010D13E2}" sibTransId="{97A3AA35-50A8-7B47-B58E-F2754250CD2F}"/>
    <dgm:cxn modelId="{02A451A5-B5C3-2348-8E45-7B5D79E9ACF8}" type="presOf" srcId="{90A2A541-D693-E548-9DBA-D24F74274A64}" destId="{EDF7F25E-E591-6548-A476-945F29E7C8D3}" srcOrd="0" destOrd="0" presId="urn:microsoft.com/office/officeart/2005/8/layout/orgChart1"/>
    <dgm:cxn modelId="{4BEA7FAD-0DF0-1146-8D3B-4DB1CE015D79}" type="presOf" srcId="{1B4BFF2A-405F-4A46-BEF8-EFD1343E0E91}" destId="{0EACF17E-6C6F-D444-8914-16B48BA099A7}" srcOrd="0" destOrd="0" presId="urn:microsoft.com/office/officeart/2005/8/layout/orgChart1"/>
    <dgm:cxn modelId="{8BD27FB0-0F45-2844-9C11-FD225429AF4A}" type="presOf" srcId="{BF348571-DA2E-9D4E-85E1-CA1A21822EC4}" destId="{04418251-AA53-CB4C-BFB5-CEFD9303B897}" srcOrd="1" destOrd="0" presId="urn:microsoft.com/office/officeart/2005/8/layout/orgChart1"/>
    <dgm:cxn modelId="{ACBBC8B1-EBCE-5946-A167-15798F1EC966}" type="presOf" srcId="{1EFE2575-7884-3643-BE47-480445639DBB}" destId="{6FCD5340-1DB0-534B-B933-8A3C46C1B1C7}" srcOrd="0" destOrd="0" presId="urn:microsoft.com/office/officeart/2005/8/layout/orgChart1"/>
    <dgm:cxn modelId="{2517DEB4-2C87-B247-97CE-417389A98A28}" type="presOf" srcId="{4B72C0E1-11CB-EF48-A749-648D31D032E4}" destId="{81861D2B-C5C5-A342-9C52-53CB09C8C2CE}" srcOrd="0" destOrd="0" presId="urn:microsoft.com/office/officeart/2005/8/layout/orgChart1"/>
    <dgm:cxn modelId="{034936B7-952F-EC4F-88D7-2679CFCB2C5E}" type="presOf" srcId="{1EFE2575-7884-3643-BE47-480445639DBB}" destId="{212C1AE2-7934-2A44-A941-65172B654D76}" srcOrd="1" destOrd="0" presId="urn:microsoft.com/office/officeart/2005/8/layout/orgChart1"/>
    <dgm:cxn modelId="{BD4B9FBF-AE32-664B-BCBB-3918BE3C342B}" type="presOf" srcId="{F3B39F39-67F1-A84C-BEED-9F1A7A17104B}" destId="{C8256419-82B4-0D46-B341-97CCAD961FD7}" srcOrd="0" destOrd="0" presId="urn:microsoft.com/office/officeart/2005/8/layout/orgChart1"/>
    <dgm:cxn modelId="{B1E96EC8-A9FC-B641-9FF6-F7459F52CE1E}" type="presOf" srcId="{3800EBF6-77DC-D145-A7AC-07DCB1C37624}" destId="{A828083A-5A72-9546-A2B2-50348E023092}" srcOrd="0" destOrd="0" presId="urn:microsoft.com/office/officeart/2005/8/layout/orgChart1"/>
    <dgm:cxn modelId="{EE5144C9-6F60-494C-85C7-019F303E2B20}" type="presOf" srcId="{EFECCC9C-DBFC-1343-8C0C-DF70D8656D0F}" destId="{52D20C34-D2B7-9A46-8205-9FF3BEBB7B83}" srcOrd="0" destOrd="0" presId="urn:microsoft.com/office/officeart/2005/8/layout/orgChart1"/>
    <dgm:cxn modelId="{11A377CC-8955-0D45-AFFD-BD0E5CB958AD}" type="presOf" srcId="{F3B39F39-67F1-A84C-BEED-9F1A7A17104B}" destId="{2EFC2923-0731-784E-9781-3C19A364F372}" srcOrd="1" destOrd="0" presId="urn:microsoft.com/office/officeart/2005/8/layout/orgChart1"/>
    <dgm:cxn modelId="{25A316CD-D0A4-7344-BB58-BDA0269554D2}" srcId="{20C18E16-6D11-1F41-A976-B2E131755385}" destId="{BF348571-DA2E-9D4E-85E1-CA1A21822EC4}" srcOrd="1" destOrd="0" parTransId="{3800EBF6-77DC-D145-A7AC-07DCB1C37624}" sibTransId="{3437E703-BE31-1242-B94A-0801203F4DEF}"/>
    <dgm:cxn modelId="{20A429D2-F559-5444-B57B-8CD0BFC321BB}" type="presOf" srcId="{46800FE4-EB2D-DD46-BDC0-D57A8E693393}" destId="{795E4D86-BD7B-5B47-ACA2-FB0509B1D07D}" srcOrd="0" destOrd="0" presId="urn:microsoft.com/office/officeart/2005/8/layout/orgChart1"/>
    <dgm:cxn modelId="{AE7CB8D7-9B20-C544-84EE-1532D17DA122}" type="presOf" srcId="{3BC8C84C-5F53-CB4A-8E86-0DCB28415C14}" destId="{D493F9A4-F790-FD47-8942-17D5585F9AF3}" srcOrd="1" destOrd="0" presId="urn:microsoft.com/office/officeart/2005/8/layout/orgChart1"/>
    <dgm:cxn modelId="{203E56DE-1A6B-654E-8516-E4A3234C4001}" type="presOf" srcId="{1B4BFF2A-405F-4A46-BEF8-EFD1343E0E91}" destId="{AAFD814E-47A7-6640-8189-71A1D0513544}" srcOrd="1" destOrd="0" presId="urn:microsoft.com/office/officeart/2005/8/layout/orgChart1"/>
    <dgm:cxn modelId="{4D2CE2E1-44D5-9C40-B91F-CF0BCDBCE902}" type="presOf" srcId="{F645FE29-B3B4-0644-8D97-64F322D3953A}" destId="{B1C3ADD1-5B5E-4F41-BD93-AB53CC58EA77}" srcOrd="0" destOrd="0" presId="urn:microsoft.com/office/officeart/2005/8/layout/orgChart1"/>
    <dgm:cxn modelId="{7D324EE3-2A61-FB4F-AA49-08CEAAED10C0}" type="presOf" srcId="{15741352-C412-2044-A592-2F7FC54CCDE5}" destId="{FC5DA47A-A34C-A049-BC75-DFCF86BA4343}" srcOrd="0" destOrd="0" presId="urn:microsoft.com/office/officeart/2005/8/layout/orgChart1"/>
    <dgm:cxn modelId="{7E4D0FE5-F5B0-D444-950B-F6C3E90F611B}" type="presOf" srcId="{4B72C0E1-11CB-EF48-A749-648D31D032E4}" destId="{42E8C3AA-0B49-B246-BA22-8A1FA4351035}" srcOrd="1" destOrd="0" presId="urn:microsoft.com/office/officeart/2005/8/layout/orgChart1"/>
    <dgm:cxn modelId="{223A1CEB-D3C5-944B-8F75-A043F3373100}" type="presOf" srcId="{A75884B8-BD94-DD4C-A5D7-5D08434E5E5C}" destId="{6FEE66DD-784B-D441-B46D-52772302A5DC}" srcOrd="0" destOrd="0" presId="urn:microsoft.com/office/officeart/2005/8/layout/orgChart1"/>
    <dgm:cxn modelId="{62B341EB-A15A-7B4D-9E54-36F4769C593F}" srcId="{8C1975EA-4864-9D4B-B3B7-5625F7AF1129}" destId="{1B4BFF2A-405F-4A46-BEF8-EFD1343E0E91}" srcOrd="0" destOrd="0" parTransId="{A73225F6-CBCF-0249-A637-920D928FBEEE}" sibTransId="{791C39FC-E72F-DE4F-BBB5-5A5F98F05B76}"/>
    <dgm:cxn modelId="{B29626EF-044D-1E49-B90E-1DDF1F8B187E}" type="presOf" srcId="{58D0ABED-08F9-C046-AB2C-089001E007D0}" destId="{E47066B9-4E06-2A46-9207-4234791B652D}" srcOrd="0" destOrd="0" presId="urn:microsoft.com/office/officeart/2005/8/layout/orgChart1"/>
    <dgm:cxn modelId="{58D4FBF5-2148-B947-B7E0-92C0DC7F577F}" srcId="{20C18E16-6D11-1F41-A976-B2E131755385}" destId="{76418661-DDB1-3A49-9D78-0E378F78237A}" srcOrd="0" destOrd="0" parTransId="{1F182FF8-88AD-424F-8DD6-954B5BE36659}" sibTransId="{827DA155-4E0F-4D4E-BA35-DFDA930D2741}"/>
    <dgm:cxn modelId="{59ED04F7-DA97-374B-B942-BAC0332C4524}" type="presOf" srcId="{2728E846-F373-1145-8D05-42B09DCE436E}" destId="{B2FA2EAB-9C0F-A542-8F13-45D0B72A1575}" srcOrd="1" destOrd="0" presId="urn:microsoft.com/office/officeart/2005/8/layout/orgChart1"/>
    <dgm:cxn modelId="{2AADABF9-A7FC-2C40-B827-DE7D8192ED8E}" srcId="{8C1975EA-4864-9D4B-B3B7-5625F7AF1129}" destId="{4B72C0E1-11CB-EF48-A749-648D31D032E4}" srcOrd="1" destOrd="0" parTransId="{E7073A04-28DF-2C4A-888A-80371E9D6B23}" sibTransId="{9F3C5ADC-C8C8-BC4B-BAC3-8BDD7E3A214D}"/>
    <dgm:cxn modelId="{0A206AFF-4F92-E34B-8F0E-392CB4D33191}" type="presOf" srcId="{BF348571-DA2E-9D4E-85E1-CA1A21822EC4}" destId="{77898005-D281-A648-9591-708AC81D7A0F}" srcOrd="0" destOrd="0" presId="urn:microsoft.com/office/officeart/2005/8/layout/orgChart1"/>
    <dgm:cxn modelId="{651223AE-FD85-CA4F-94DC-80CC044635BB}" type="presParOf" srcId="{6FEE66DD-784B-D441-B46D-52772302A5DC}" destId="{865EA0A6-14DA-1445-AEAB-CDFA461D7B07}" srcOrd="0" destOrd="0" presId="urn:microsoft.com/office/officeart/2005/8/layout/orgChart1"/>
    <dgm:cxn modelId="{C3AE54F7-D863-9F4C-9909-5811B06E5DF7}" type="presParOf" srcId="{865EA0A6-14DA-1445-AEAB-CDFA461D7B07}" destId="{D6154040-CE5C-F344-9E98-EE2F0A4D9B08}" srcOrd="0" destOrd="0" presId="urn:microsoft.com/office/officeart/2005/8/layout/orgChart1"/>
    <dgm:cxn modelId="{59891113-296D-334B-B032-02E9BD414882}" type="presParOf" srcId="{D6154040-CE5C-F344-9E98-EE2F0A4D9B08}" destId="{7AE819C6-9B5B-1846-9A01-98290709CC58}" srcOrd="0" destOrd="0" presId="urn:microsoft.com/office/officeart/2005/8/layout/orgChart1"/>
    <dgm:cxn modelId="{12BB67A5-102B-5747-89F6-BF0C3486887F}" type="presParOf" srcId="{D6154040-CE5C-F344-9E98-EE2F0A4D9B08}" destId="{FFF4C62C-BDEC-004E-9D20-6155F9B4B70A}" srcOrd="1" destOrd="0" presId="urn:microsoft.com/office/officeart/2005/8/layout/orgChart1"/>
    <dgm:cxn modelId="{56F7F4B4-1150-774C-88F2-254CEDB91020}" type="presParOf" srcId="{865EA0A6-14DA-1445-AEAB-CDFA461D7B07}" destId="{F64EB7A3-5ADF-CA47-8BE2-B7765097D14D}" srcOrd="1" destOrd="0" presId="urn:microsoft.com/office/officeart/2005/8/layout/orgChart1"/>
    <dgm:cxn modelId="{43796347-59E1-4C4D-8B6A-3142DCCE5FEC}" type="presParOf" srcId="{865EA0A6-14DA-1445-AEAB-CDFA461D7B07}" destId="{F109FAE6-D61C-E14B-9C67-411E58047450}" srcOrd="2" destOrd="0" presId="urn:microsoft.com/office/officeart/2005/8/layout/orgChart1"/>
    <dgm:cxn modelId="{85B152EE-A2A4-DB47-9E95-DF6CFB1B08A9}" type="presParOf" srcId="{6FEE66DD-784B-D441-B46D-52772302A5DC}" destId="{CF1AA7D1-8688-4F4D-9E54-55C9D8205D9F}" srcOrd="1" destOrd="0" presId="urn:microsoft.com/office/officeart/2005/8/layout/orgChart1"/>
    <dgm:cxn modelId="{D7FCD7AF-6795-944C-9526-59315196008C}" type="presParOf" srcId="{CF1AA7D1-8688-4F4D-9E54-55C9D8205D9F}" destId="{753E97C5-EE91-0E4B-B50F-028A937A058C}" srcOrd="0" destOrd="0" presId="urn:microsoft.com/office/officeart/2005/8/layout/orgChart1"/>
    <dgm:cxn modelId="{31670869-6D2D-3C47-B703-DC91E1657119}" type="presParOf" srcId="{753E97C5-EE91-0E4B-B50F-028A937A058C}" destId="{FC5DA47A-A34C-A049-BC75-DFCF86BA4343}" srcOrd="0" destOrd="0" presId="urn:microsoft.com/office/officeart/2005/8/layout/orgChart1"/>
    <dgm:cxn modelId="{35F3C81A-75BD-AC4E-A76E-E126F34BF649}" type="presParOf" srcId="{753E97C5-EE91-0E4B-B50F-028A937A058C}" destId="{9A54DCBF-44B1-3A4D-A839-A9EA17B4DD9E}" srcOrd="1" destOrd="0" presId="urn:microsoft.com/office/officeart/2005/8/layout/orgChart1"/>
    <dgm:cxn modelId="{18949CCC-9F10-CA49-ACA2-C8EA3E0B78C6}" type="presParOf" srcId="{CF1AA7D1-8688-4F4D-9E54-55C9D8205D9F}" destId="{EBF5BD7F-2A67-5147-96C2-E86E6526848F}" srcOrd="1" destOrd="0" presId="urn:microsoft.com/office/officeart/2005/8/layout/orgChart1"/>
    <dgm:cxn modelId="{FCBFC136-630C-9240-9EFD-EE0B0B2E6A27}" type="presParOf" srcId="{EBF5BD7F-2A67-5147-96C2-E86E6526848F}" destId="{B29DA4C7-739A-7944-9138-94CACA51F1BB}" srcOrd="0" destOrd="0" presId="urn:microsoft.com/office/officeart/2005/8/layout/orgChart1"/>
    <dgm:cxn modelId="{15CB4F67-4426-994A-94A2-9D2A605732CC}" type="presParOf" srcId="{EBF5BD7F-2A67-5147-96C2-E86E6526848F}" destId="{0B088C0D-9DB0-4A42-BFE1-DF52D107A293}" srcOrd="1" destOrd="0" presId="urn:microsoft.com/office/officeart/2005/8/layout/orgChart1"/>
    <dgm:cxn modelId="{62421067-E7B8-7741-9B5E-F78581930B92}" type="presParOf" srcId="{0B088C0D-9DB0-4A42-BFE1-DF52D107A293}" destId="{C34A3335-A97B-9040-9A64-C6C1924782EF}" srcOrd="0" destOrd="0" presId="urn:microsoft.com/office/officeart/2005/8/layout/orgChart1"/>
    <dgm:cxn modelId="{0A675DB6-FAC0-934C-A968-68ABEC92E575}" type="presParOf" srcId="{C34A3335-A97B-9040-9A64-C6C1924782EF}" destId="{D3FB8B2C-B227-6144-8456-940E82015961}" srcOrd="0" destOrd="0" presId="urn:microsoft.com/office/officeart/2005/8/layout/orgChart1"/>
    <dgm:cxn modelId="{7FCB6DC5-119E-D24B-BDA7-59973D17CDD7}" type="presParOf" srcId="{C34A3335-A97B-9040-9A64-C6C1924782EF}" destId="{BB507712-8431-FA4E-A2BB-60733A97B371}" srcOrd="1" destOrd="0" presId="urn:microsoft.com/office/officeart/2005/8/layout/orgChart1"/>
    <dgm:cxn modelId="{28ABD8E8-77F9-DD44-86B6-07914E203B53}" type="presParOf" srcId="{0B088C0D-9DB0-4A42-BFE1-DF52D107A293}" destId="{DC2EAF53-F707-4D4E-A1E3-92C3D61F9EA6}" srcOrd="1" destOrd="0" presId="urn:microsoft.com/office/officeart/2005/8/layout/orgChart1"/>
    <dgm:cxn modelId="{28873312-C3E8-6148-803E-56D609F65D23}" type="presParOf" srcId="{DC2EAF53-F707-4D4E-A1E3-92C3D61F9EA6}" destId="{7C8EAD13-8900-8642-8882-C50F158330AC}" srcOrd="0" destOrd="0" presId="urn:microsoft.com/office/officeart/2005/8/layout/orgChart1"/>
    <dgm:cxn modelId="{73B5D951-BFA1-8E44-A55F-0243424688B2}" type="presParOf" srcId="{DC2EAF53-F707-4D4E-A1E3-92C3D61F9EA6}" destId="{7B1BD635-BC2D-774E-9F70-B71E05B0BB75}" srcOrd="1" destOrd="0" presId="urn:microsoft.com/office/officeart/2005/8/layout/orgChart1"/>
    <dgm:cxn modelId="{B11CAAE2-E513-1644-AF30-BEBAAD937EAE}" type="presParOf" srcId="{7B1BD635-BC2D-774E-9F70-B71E05B0BB75}" destId="{7E6CFBE1-169B-354C-8917-EB4313112395}" srcOrd="0" destOrd="0" presId="urn:microsoft.com/office/officeart/2005/8/layout/orgChart1"/>
    <dgm:cxn modelId="{2A1D373E-8682-274D-B889-3D42DAD30974}" type="presParOf" srcId="{7E6CFBE1-169B-354C-8917-EB4313112395}" destId="{0EACF17E-6C6F-D444-8914-16B48BA099A7}" srcOrd="0" destOrd="0" presId="urn:microsoft.com/office/officeart/2005/8/layout/orgChart1"/>
    <dgm:cxn modelId="{ED94F1EE-C85D-9441-BEA5-E3398D967C8B}" type="presParOf" srcId="{7E6CFBE1-169B-354C-8917-EB4313112395}" destId="{AAFD814E-47A7-6640-8189-71A1D0513544}" srcOrd="1" destOrd="0" presId="urn:microsoft.com/office/officeart/2005/8/layout/orgChart1"/>
    <dgm:cxn modelId="{31924093-F2C9-6C44-A4ED-3402A8D48E6C}" type="presParOf" srcId="{7B1BD635-BC2D-774E-9F70-B71E05B0BB75}" destId="{57386E6A-CD22-6848-9412-689758B78F3F}" srcOrd="1" destOrd="0" presId="urn:microsoft.com/office/officeart/2005/8/layout/orgChart1"/>
    <dgm:cxn modelId="{C985D782-F7C2-7047-91C0-36058965F91D}" type="presParOf" srcId="{7B1BD635-BC2D-774E-9F70-B71E05B0BB75}" destId="{C5672C4E-5682-D14C-A3CD-94BB27790E7D}" srcOrd="2" destOrd="0" presId="urn:microsoft.com/office/officeart/2005/8/layout/orgChart1"/>
    <dgm:cxn modelId="{443865B2-200B-754E-AD7F-C4E074A9154D}" type="presParOf" srcId="{DC2EAF53-F707-4D4E-A1E3-92C3D61F9EA6}" destId="{84376BC1-3450-484A-8E43-4A481E8B8425}" srcOrd="2" destOrd="0" presId="urn:microsoft.com/office/officeart/2005/8/layout/orgChart1"/>
    <dgm:cxn modelId="{AD7CD9D2-46DE-744E-89EB-320DACBFD904}" type="presParOf" srcId="{DC2EAF53-F707-4D4E-A1E3-92C3D61F9EA6}" destId="{ED7B8BCE-EFC9-F144-BC99-B50FE01B843C}" srcOrd="3" destOrd="0" presId="urn:microsoft.com/office/officeart/2005/8/layout/orgChart1"/>
    <dgm:cxn modelId="{2FA214B3-3EFA-3C42-B651-71B99BC171C2}" type="presParOf" srcId="{ED7B8BCE-EFC9-F144-BC99-B50FE01B843C}" destId="{4C4DC6C7-8A25-0D48-9E39-C0E2615B77F3}" srcOrd="0" destOrd="0" presId="urn:microsoft.com/office/officeart/2005/8/layout/orgChart1"/>
    <dgm:cxn modelId="{3FF45258-6E75-AA44-8286-11A86E97ED9E}" type="presParOf" srcId="{4C4DC6C7-8A25-0D48-9E39-C0E2615B77F3}" destId="{81861D2B-C5C5-A342-9C52-53CB09C8C2CE}" srcOrd="0" destOrd="0" presId="urn:microsoft.com/office/officeart/2005/8/layout/orgChart1"/>
    <dgm:cxn modelId="{95C69B4E-60E3-2B40-A470-5988942B027C}" type="presParOf" srcId="{4C4DC6C7-8A25-0D48-9E39-C0E2615B77F3}" destId="{42E8C3AA-0B49-B246-BA22-8A1FA4351035}" srcOrd="1" destOrd="0" presId="urn:microsoft.com/office/officeart/2005/8/layout/orgChart1"/>
    <dgm:cxn modelId="{591F3505-B5C6-7247-97B0-2E21207A61B2}" type="presParOf" srcId="{ED7B8BCE-EFC9-F144-BC99-B50FE01B843C}" destId="{91CED0FF-BC22-EA49-ACCA-2FA80E7A5530}" srcOrd="1" destOrd="0" presId="urn:microsoft.com/office/officeart/2005/8/layout/orgChart1"/>
    <dgm:cxn modelId="{A7B87BBD-137A-5F4B-B24E-5D0DFDB2910B}" type="presParOf" srcId="{ED7B8BCE-EFC9-F144-BC99-B50FE01B843C}" destId="{B390CDD2-CC39-C34D-974A-197668CFFB0A}" srcOrd="2" destOrd="0" presId="urn:microsoft.com/office/officeart/2005/8/layout/orgChart1"/>
    <dgm:cxn modelId="{1EEDCA86-7DB9-0345-9156-E02EACCDABF1}" type="presParOf" srcId="{0B088C0D-9DB0-4A42-BFE1-DF52D107A293}" destId="{E1E186DF-AC5D-8647-B826-3A92558AA6D7}" srcOrd="2" destOrd="0" presId="urn:microsoft.com/office/officeart/2005/8/layout/orgChart1"/>
    <dgm:cxn modelId="{87130C41-FD9B-9143-B5C0-2B7DAD15F847}" type="presParOf" srcId="{EBF5BD7F-2A67-5147-96C2-E86E6526848F}" destId="{3CF9289C-D853-4B4B-8032-1A227A79FF6F}" srcOrd="2" destOrd="0" presId="urn:microsoft.com/office/officeart/2005/8/layout/orgChart1"/>
    <dgm:cxn modelId="{37ECD72E-DFA2-EC4E-BFE3-9938CBA37981}" type="presParOf" srcId="{EBF5BD7F-2A67-5147-96C2-E86E6526848F}" destId="{B2BF3A1F-3B46-A448-9F96-6BE53CA9F2E0}" srcOrd="3" destOrd="0" presId="urn:microsoft.com/office/officeart/2005/8/layout/orgChart1"/>
    <dgm:cxn modelId="{BFAC5234-8736-1645-9D5E-BA4555DD7F30}" type="presParOf" srcId="{B2BF3A1F-3B46-A448-9F96-6BE53CA9F2E0}" destId="{AC874928-1305-C242-A527-8BF3E0CDAB86}" srcOrd="0" destOrd="0" presId="urn:microsoft.com/office/officeart/2005/8/layout/orgChart1"/>
    <dgm:cxn modelId="{B16FEA9D-C3B2-5A4E-AC27-087AC0FB9E5A}" type="presParOf" srcId="{AC874928-1305-C242-A527-8BF3E0CDAB86}" destId="{29A6B5FE-86FE-324F-8D1A-4FC2BBA589EE}" srcOrd="0" destOrd="0" presId="urn:microsoft.com/office/officeart/2005/8/layout/orgChart1"/>
    <dgm:cxn modelId="{418FCAEC-BB30-5548-88B2-E657E20E882A}" type="presParOf" srcId="{AC874928-1305-C242-A527-8BF3E0CDAB86}" destId="{B2FA2EAB-9C0F-A542-8F13-45D0B72A1575}" srcOrd="1" destOrd="0" presId="urn:microsoft.com/office/officeart/2005/8/layout/orgChart1"/>
    <dgm:cxn modelId="{796AE98B-D61C-EC47-B24A-8D6E5BA15EDC}" type="presParOf" srcId="{B2BF3A1F-3B46-A448-9F96-6BE53CA9F2E0}" destId="{BFD0AB44-92F6-CE4F-8382-F8F75E608380}" srcOrd="1" destOrd="0" presId="urn:microsoft.com/office/officeart/2005/8/layout/orgChart1"/>
    <dgm:cxn modelId="{DF0DC15F-50D6-8246-99D0-99103AD4F601}" type="presParOf" srcId="{BFD0AB44-92F6-CE4F-8382-F8F75E608380}" destId="{A519CC53-C1D3-5A47-A0C1-04F051DF6641}" srcOrd="0" destOrd="0" presId="urn:microsoft.com/office/officeart/2005/8/layout/orgChart1"/>
    <dgm:cxn modelId="{6185B5D6-D126-4D40-98B5-1BD632B355C3}" type="presParOf" srcId="{BFD0AB44-92F6-CE4F-8382-F8F75E608380}" destId="{03212230-836D-504E-B633-A61D56D4D214}" srcOrd="1" destOrd="0" presId="urn:microsoft.com/office/officeart/2005/8/layout/orgChart1"/>
    <dgm:cxn modelId="{7924AC47-877A-3541-8BE8-5CC6C826D2E9}" type="presParOf" srcId="{03212230-836D-504E-B633-A61D56D4D214}" destId="{6C4314A2-08AD-0E47-BB34-432F87F5F72E}" srcOrd="0" destOrd="0" presId="urn:microsoft.com/office/officeart/2005/8/layout/orgChart1"/>
    <dgm:cxn modelId="{F7DBA688-10AC-F848-86B6-FBB84C0928A6}" type="presParOf" srcId="{6C4314A2-08AD-0E47-BB34-432F87F5F72E}" destId="{B1C3ADD1-5B5E-4F41-BD93-AB53CC58EA77}" srcOrd="0" destOrd="0" presId="urn:microsoft.com/office/officeart/2005/8/layout/orgChart1"/>
    <dgm:cxn modelId="{4D0503F5-837D-064C-A3C3-4FD0F6394DB4}" type="presParOf" srcId="{6C4314A2-08AD-0E47-BB34-432F87F5F72E}" destId="{428649A4-8B66-0A48-A013-0320A2799CC6}" srcOrd="1" destOrd="0" presId="urn:microsoft.com/office/officeart/2005/8/layout/orgChart1"/>
    <dgm:cxn modelId="{C3FA09B5-2ECD-1948-80BE-21C9DDDBBFDC}" type="presParOf" srcId="{03212230-836D-504E-B633-A61D56D4D214}" destId="{07E095A0-48F8-654C-BA94-DD8D8A6F9602}" srcOrd="1" destOrd="0" presId="urn:microsoft.com/office/officeart/2005/8/layout/orgChart1"/>
    <dgm:cxn modelId="{C13E147E-E5BF-2D48-A0F5-6C06C596D8C5}" type="presParOf" srcId="{03212230-836D-504E-B633-A61D56D4D214}" destId="{494C6FC0-E2AD-3545-B8F0-EAB9F13A91EB}" srcOrd="2" destOrd="0" presId="urn:microsoft.com/office/officeart/2005/8/layout/orgChart1"/>
    <dgm:cxn modelId="{8A1DBAFA-92B8-DC49-9263-A34A4402A74B}" type="presParOf" srcId="{BFD0AB44-92F6-CE4F-8382-F8F75E608380}" destId="{88B45416-12DB-CA43-98B0-4DCAF5DA9C3E}" srcOrd="2" destOrd="0" presId="urn:microsoft.com/office/officeart/2005/8/layout/orgChart1"/>
    <dgm:cxn modelId="{7DC95105-6C1E-9344-BB00-BFD1369C4364}" type="presParOf" srcId="{BFD0AB44-92F6-CE4F-8382-F8F75E608380}" destId="{5B176C29-44EA-D24F-A44F-E61DCC7A0374}" srcOrd="3" destOrd="0" presId="urn:microsoft.com/office/officeart/2005/8/layout/orgChart1"/>
    <dgm:cxn modelId="{257987DE-5D44-F041-ACB5-86E937B08D08}" type="presParOf" srcId="{5B176C29-44EA-D24F-A44F-E61DCC7A0374}" destId="{DC42F874-580A-814C-B8F2-D9B5324A3703}" srcOrd="0" destOrd="0" presId="urn:microsoft.com/office/officeart/2005/8/layout/orgChart1"/>
    <dgm:cxn modelId="{5899FFDB-00EC-A640-BE4F-18355EAC0165}" type="presParOf" srcId="{DC42F874-580A-814C-B8F2-D9B5324A3703}" destId="{795E4D86-BD7B-5B47-ACA2-FB0509B1D07D}" srcOrd="0" destOrd="0" presId="urn:microsoft.com/office/officeart/2005/8/layout/orgChart1"/>
    <dgm:cxn modelId="{5E0C3E9A-A13F-3C4F-BB86-F5AE3855F39D}" type="presParOf" srcId="{DC42F874-580A-814C-B8F2-D9B5324A3703}" destId="{0BD1C0DA-A2DB-7F47-945B-07335D38820C}" srcOrd="1" destOrd="0" presId="urn:microsoft.com/office/officeart/2005/8/layout/orgChart1"/>
    <dgm:cxn modelId="{1A5E3B49-D718-DD47-97C2-08BC8C7495B4}" type="presParOf" srcId="{5B176C29-44EA-D24F-A44F-E61DCC7A0374}" destId="{7A814768-E135-B34A-BA63-D11AD905C0C8}" srcOrd="1" destOrd="0" presId="urn:microsoft.com/office/officeart/2005/8/layout/orgChart1"/>
    <dgm:cxn modelId="{CDA1329E-9526-AE4A-A2F2-F9797695F007}" type="presParOf" srcId="{5B176C29-44EA-D24F-A44F-E61DCC7A0374}" destId="{4DA8EF68-6C0C-444A-ABEC-4550570954DB}" srcOrd="2" destOrd="0" presId="urn:microsoft.com/office/officeart/2005/8/layout/orgChart1"/>
    <dgm:cxn modelId="{3E6B0C76-1A82-1149-AE87-36CAF8A636DB}" type="presParOf" srcId="{BFD0AB44-92F6-CE4F-8382-F8F75E608380}" destId="{E47066B9-4E06-2A46-9207-4234791B652D}" srcOrd="4" destOrd="0" presId="urn:microsoft.com/office/officeart/2005/8/layout/orgChart1"/>
    <dgm:cxn modelId="{048E7C22-62B0-2640-A30B-20790E85EFA6}" type="presParOf" srcId="{BFD0AB44-92F6-CE4F-8382-F8F75E608380}" destId="{2B7575C1-9F33-B647-9119-4E37E5222D87}" srcOrd="5" destOrd="0" presId="urn:microsoft.com/office/officeart/2005/8/layout/orgChart1"/>
    <dgm:cxn modelId="{5854419E-4A91-3041-94D6-902D98708325}" type="presParOf" srcId="{2B7575C1-9F33-B647-9119-4E37E5222D87}" destId="{CD79A7E0-6415-1240-BB4E-B54FD6803957}" srcOrd="0" destOrd="0" presId="urn:microsoft.com/office/officeart/2005/8/layout/orgChart1"/>
    <dgm:cxn modelId="{C8EEA9E5-05F0-2648-AA5E-B5FB9B22F7ED}" type="presParOf" srcId="{CD79A7E0-6415-1240-BB4E-B54FD6803957}" destId="{47C38F68-A347-B643-B966-8FF5DB34E861}" srcOrd="0" destOrd="0" presId="urn:microsoft.com/office/officeart/2005/8/layout/orgChart1"/>
    <dgm:cxn modelId="{0CB57050-4903-8D4D-814E-361B0D1EEF1E}" type="presParOf" srcId="{CD79A7E0-6415-1240-BB4E-B54FD6803957}" destId="{B082398A-178D-224C-9FA4-7C9396139854}" srcOrd="1" destOrd="0" presId="urn:microsoft.com/office/officeart/2005/8/layout/orgChart1"/>
    <dgm:cxn modelId="{BF6B94A0-6930-3F45-B2E7-718A1ADFA866}" type="presParOf" srcId="{2B7575C1-9F33-B647-9119-4E37E5222D87}" destId="{16604D13-9D86-C84E-8422-95EA3D4C73BA}" srcOrd="1" destOrd="0" presId="urn:microsoft.com/office/officeart/2005/8/layout/orgChart1"/>
    <dgm:cxn modelId="{1F933A7E-8101-CF43-AA53-116ED4C8B04C}" type="presParOf" srcId="{2B7575C1-9F33-B647-9119-4E37E5222D87}" destId="{02F026DA-BBB2-214A-AAFC-D63FCDFB45C2}" srcOrd="2" destOrd="0" presId="urn:microsoft.com/office/officeart/2005/8/layout/orgChart1"/>
    <dgm:cxn modelId="{DFF4BA3B-BDB7-5348-B517-6A3A63FD1710}" type="presParOf" srcId="{B2BF3A1F-3B46-A448-9F96-6BE53CA9F2E0}" destId="{D49ECB57-E9BC-AE46-852F-E2C74E666686}" srcOrd="2" destOrd="0" presId="urn:microsoft.com/office/officeart/2005/8/layout/orgChart1"/>
    <dgm:cxn modelId="{BC06B5A6-5309-BD4A-9CBC-E41CA5D080EA}" type="presParOf" srcId="{EBF5BD7F-2A67-5147-96C2-E86E6526848F}" destId="{A68C1431-2B01-A64E-83AD-7CFA7EEFBE30}" srcOrd="4" destOrd="0" presId="urn:microsoft.com/office/officeart/2005/8/layout/orgChart1"/>
    <dgm:cxn modelId="{7E2F21A2-73DF-B04F-8128-C46A0DC313E4}" type="presParOf" srcId="{EBF5BD7F-2A67-5147-96C2-E86E6526848F}" destId="{55B92CC2-9DAD-C447-8469-06F43035C704}" srcOrd="5" destOrd="0" presId="urn:microsoft.com/office/officeart/2005/8/layout/orgChart1"/>
    <dgm:cxn modelId="{C8B7E6FA-CCE3-5B4A-A73E-0C5E6491B834}" type="presParOf" srcId="{55B92CC2-9DAD-C447-8469-06F43035C704}" destId="{7E20D2BB-962D-DF47-9694-285960A39EE0}" srcOrd="0" destOrd="0" presId="urn:microsoft.com/office/officeart/2005/8/layout/orgChart1"/>
    <dgm:cxn modelId="{F71FBA47-B68B-0E43-8178-F8BB2594A302}" type="presParOf" srcId="{7E20D2BB-962D-DF47-9694-285960A39EE0}" destId="{59204B20-8285-A84A-9751-0B9DDF44B7DE}" srcOrd="0" destOrd="0" presId="urn:microsoft.com/office/officeart/2005/8/layout/orgChart1"/>
    <dgm:cxn modelId="{DE867A98-E6F2-CC43-B31A-BF90A875206F}" type="presParOf" srcId="{7E20D2BB-962D-DF47-9694-285960A39EE0}" destId="{1ACB4774-5131-7047-A9C2-DDDA195D0391}" srcOrd="1" destOrd="0" presId="urn:microsoft.com/office/officeart/2005/8/layout/orgChart1"/>
    <dgm:cxn modelId="{E36581B0-D73A-6440-83B0-D28753255E23}" type="presParOf" srcId="{55B92CC2-9DAD-C447-8469-06F43035C704}" destId="{91AD30A8-CA88-DE48-AFAB-C4CE11097983}" srcOrd="1" destOrd="0" presId="urn:microsoft.com/office/officeart/2005/8/layout/orgChart1"/>
    <dgm:cxn modelId="{FFADF894-EDEC-C242-8CDE-BDC7F20794BF}" type="presParOf" srcId="{91AD30A8-CA88-DE48-AFAB-C4CE11097983}" destId="{EDF7F25E-E591-6548-A476-945F29E7C8D3}" srcOrd="0" destOrd="0" presId="urn:microsoft.com/office/officeart/2005/8/layout/orgChart1"/>
    <dgm:cxn modelId="{370E715E-E4B3-0241-8B13-7CF03020D03A}" type="presParOf" srcId="{91AD30A8-CA88-DE48-AFAB-C4CE11097983}" destId="{0B3500ED-467B-B845-9E10-DEDFC3D741EA}" srcOrd="1" destOrd="0" presId="urn:microsoft.com/office/officeart/2005/8/layout/orgChart1"/>
    <dgm:cxn modelId="{0B6AF2F5-5C9B-7345-9F17-BA8B344F09AB}" type="presParOf" srcId="{0B3500ED-467B-B845-9E10-DEDFC3D741EA}" destId="{4DEBEA20-476A-2F40-B475-AE049BCFA557}" srcOrd="0" destOrd="0" presId="urn:microsoft.com/office/officeart/2005/8/layout/orgChart1"/>
    <dgm:cxn modelId="{EFF1B567-A376-C149-832C-5A5A5CA00BC3}" type="presParOf" srcId="{4DEBEA20-476A-2F40-B475-AE049BCFA557}" destId="{6FCD5340-1DB0-534B-B933-8A3C46C1B1C7}" srcOrd="0" destOrd="0" presId="urn:microsoft.com/office/officeart/2005/8/layout/orgChart1"/>
    <dgm:cxn modelId="{07B55E50-7436-184E-AD89-15AC39FA5617}" type="presParOf" srcId="{4DEBEA20-476A-2F40-B475-AE049BCFA557}" destId="{212C1AE2-7934-2A44-A941-65172B654D76}" srcOrd="1" destOrd="0" presId="urn:microsoft.com/office/officeart/2005/8/layout/orgChart1"/>
    <dgm:cxn modelId="{87BC3C59-7D28-E042-8EA8-186478350793}" type="presParOf" srcId="{0B3500ED-467B-B845-9E10-DEDFC3D741EA}" destId="{C9B2358E-5A09-1240-9898-63E5B301704D}" srcOrd="1" destOrd="0" presId="urn:microsoft.com/office/officeart/2005/8/layout/orgChart1"/>
    <dgm:cxn modelId="{0B74DBFC-6413-BA41-9433-9A1A84581CC0}" type="presParOf" srcId="{0B3500ED-467B-B845-9E10-DEDFC3D741EA}" destId="{F1B166E3-02CF-DC4A-BEF5-978194242F7A}" srcOrd="2" destOrd="0" presId="urn:microsoft.com/office/officeart/2005/8/layout/orgChart1"/>
    <dgm:cxn modelId="{F23D8A73-F7CD-FF48-A5D4-8A9A3DD9844F}" type="presParOf" srcId="{91AD30A8-CA88-DE48-AFAB-C4CE11097983}" destId="{52D20C34-D2B7-9A46-8205-9FF3BEBB7B83}" srcOrd="2" destOrd="0" presId="urn:microsoft.com/office/officeart/2005/8/layout/orgChart1"/>
    <dgm:cxn modelId="{7A6F8B7A-F8B6-BB43-8F1B-1135CE082422}" type="presParOf" srcId="{91AD30A8-CA88-DE48-AFAB-C4CE11097983}" destId="{E59DB5A0-1E86-2641-8CD7-804FB5DB6AFD}" srcOrd="3" destOrd="0" presId="urn:microsoft.com/office/officeart/2005/8/layout/orgChart1"/>
    <dgm:cxn modelId="{8BE50493-A250-404A-A78D-866ABDCEB790}" type="presParOf" srcId="{E59DB5A0-1E86-2641-8CD7-804FB5DB6AFD}" destId="{A9E78042-6A8C-BE40-9D47-E446BA87B634}" srcOrd="0" destOrd="0" presId="urn:microsoft.com/office/officeart/2005/8/layout/orgChart1"/>
    <dgm:cxn modelId="{ECC5CFAF-6EA5-7A44-8E19-C3C1A1140155}" type="presParOf" srcId="{A9E78042-6A8C-BE40-9D47-E446BA87B634}" destId="{6B378C2E-8284-0C4F-B88B-D5F9C27F933F}" srcOrd="0" destOrd="0" presId="urn:microsoft.com/office/officeart/2005/8/layout/orgChart1"/>
    <dgm:cxn modelId="{B6E39170-1AA3-774E-9ADB-100D82023BF4}" type="presParOf" srcId="{A9E78042-6A8C-BE40-9D47-E446BA87B634}" destId="{D493F9A4-F790-FD47-8942-17D5585F9AF3}" srcOrd="1" destOrd="0" presId="urn:microsoft.com/office/officeart/2005/8/layout/orgChart1"/>
    <dgm:cxn modelId="{6BE3E6A5-6B8E-7643-BDFF-5BFC244114AA}" type="presParOf" srcId="{E59DB5A0-1E86-2641-8CD7-804FB5DB6AFD}" destId="{49EBB079-53CF-F647-BA1A-024FBE300F1C}" srcOrd="1" destOrd="0" presId="urn:microsoft.com/office/officeart/2005/8/layout/orgChart1"/>
    <dgm:cxn modelId="{94D0BB39-347C-424B-8AAB-DD9EB0C0DE5E}" type="presParOf" srcId="{E59DB5A0-1E86-2641-8CD7-804FB5DB6AFD}" destId="{90A077E6-B722-374F-9416-AC81EEA7771B}" srcOrd="2" destOrd="0" presId="urn:microsoft.com/office/officeart/2005/8/layout/orgChart1"/>
    <dgm:cxn modelId="{D5901200-75B1-DB45-A5EA-D0EEA4B49000}" type="presParOf" srcId="{55B92CC2-9DAD-C447-8469-06F43035C704}" destId="{1ACF6796-BAA4-4E46-A0CD-510E7E8D6F47}" srcOrd="2" destOrd="0" presId="urn:microsoft.com/office/officeart/2005/8/layout/orgChart1"/>
    <dgm:cxn modelId="{42EF22F7-5056-B148-9EA7-DB2160166803}" type="presParOf" srcId="{EBF5BD7F-2A67-5147-96C2-E86E6526848F}" destId="{E12D5EC0-6C45-3C4F-A304-7FF49ABB83AA}" srcOrd="6" destOrd="0" presId="urn:microsoft.com/office/officeart/2005/8/layout/orgChart1"/>
    <dgm:cxn modelId="{DF917833-C7E4-394C-9626-EC7511E6664D}" type="presParOf" srcId="{EBF5BD7F-2A67-5147-96C2-E86E6526848F}" destId="{2A0F6CC9-C76C-A745-AD0A-28D4D70A4DA6}" srcOrd="7" destOrd="0" presId="urn:microsoft.com/office/officeart/2005/8/layout/orgChart1"/>
    <dgm:cxn modelId="{8E1B0933-7D8B-694C-856C-29589724F148}" type="presParOf" srcId="{2A0F6CC9-C76C-A745-AD0A-28D4D70A4DA6}" destId="{4BF6E148-21A9-DC47-9FCD-631B4A159AE1}" srcOrd="0" destOrd="0" presId="urn:microsoft.com/office/officeart/2005/8/layout/orgChart1"/>
    <dgm:cxn modelId="{3724584F-5148-1E44-96E9-5ADAF0E0EBCB}" type="presParOf" srcId="{4BF6E148-21A9-DC47-9FCD-631B4A159AE1}" destId="{0DE8941B-3D23-BF44-A38A-777CCE88ABF0}" srcOrd="0" destOrd="0" presId="urn:microsoft.com/office/officeart/2005/8/layout/orgChart1"/>
    <dgm:cxn modelId="{A241732F-B9DD-DE4C-8C05-FD2780BDEAB9}" type="presParOf" srcId="{4BF6E148-21A9-DC47-9FCD-631B4A159AE1}" destId="{7D0F95F4-82AA-5442-83AE-CC2FEEF5985A}" srcOrd="1" destOrd="0" presId="urn:microsoft.com/office/officeart/2005/8/layout/orgChart1"/>
    <dgm:cxn modelId="{D3886468-98FD-6249-826A-312A02E24A34}" type="presParOf" srcId="{2A0F6CC9-C76C-A745-AD0A-28D4D70A4DA6}" destId="{A1962FAD-35AB-CC49-950F-510EB931F376}" srcOrd="1" destOrd="0" presId="urn:microsoft.com/office/officeart/2005/8/layout/orgChart1"/>
    <dgm:cxn modelId="{D9623FF7-2D38-9A4C-AC72-2ED26286619E}" type="presParOf" srcId="{A1962FAD-35AB-CC49-950F-510EB931F376}" destId="{DAA2EA04-178F-104E-873B-2126C31ADC79}" srcOrd="0" destOrd="0" presId="urn:microsoft.com/office/officeart/2005/8/layout/orgChart1"/>
    <dgm:cxn modelId="{E6CB9E80-CE83-8E46-92D6-9DE6425E1731}" type="presParOf" srcId="{A1962FAD-35AB-CC49-950F-510EB931F376}" destId="{4757AB9D-7A28-D14B-8687-6623026D663D}" srcOrd="1" destOrd="0" presId="urn:microsoft.com/office/officeart/2005/8/layout/orgChart1"/>
    <dgm:cxn modelId="{F73F44D0-D2A9-3241-B8E1-BE54393B4962}" type="presParOf" srcId="{4757AB9D-7A28-D14B-8687-6623026D663D}" destId="{21A6DBDE-A9B8-314F-9931-303D63D8F21D}" srcOrd="0" destOrd="0" presId="urn:microsoft.com/office/officeart/2005/8/layout/orgChart1"/>
    <dgm:cxn modelId="{D6AC03B9-58A3-224F-A111-E9E1C23663E1}" type="presParOf" srcId="{21A6DBDE-A9B8-314F-9931-303D63D8F21D}" destId="{EDA0D53D-9F03-5C4E-9507-10CC2BC73925}" srcOrd="0" destOrd="0" presId="urn:microsoft.com/office/officeart/2005/8/layout/orgChart1"/>
    <dgm:cxn modelId="{553F4C63-EA4D-C248-95A4-0B0744E6D740}" type="presParOf" srcId="{21A6DBDE-A9B8-314F-9931-303D63D8F21D}" destId="{7AF17496-7EDB-744F-BADB-94E8F28F338F}" srcOrd="1" destOrd="0" presId="urn:microsoft.com/office/officeart/2005/8/layout/orgChart1"/>
    <dgm:cxn modelId="{CFC5CF55-3C16-3F40-9723-84A655641B34}" type="presParOf" srcId="{4757AB9D-7A28-D14B-8687-6623026D663D}" destId="{1BF16403-65B6-024A-A133-4283EE4DAA69}" srcOrd="1" destOrd="0" presId="urn:microsoft.com/office/officeart/2005/8/layout/orgChart1"/>
    <dgm:cxn modelId="{4384955C-1FD3-C543-A4A9-4505C1E1393D}" type="presParOf" srcId="{4757AB9D-7A28-D14B-8687-6623026D663D}" destId="{055756C3-6D81-454A-9A95-1D350FBE0ED4}" srcOrd="2" destOrd="0" presId="urn:microsoft.com/office/officeart/2005/8/layout/orgChart1"/>
    <dgm:cxn modelId="{4AF46D9C-3B3C-A447-9BCE-4605388F5831}" type="presParOf" srcId="{A1962FAD-35AB-CC49-950F-510EB931F376}" destId="{A828083A-5A72-9546-A2B2-50348E023092}" srcOrd="2" destOrd="0" presId="urn:microsoft.com/office/officeart/2005/8/layout/orgChart1"/>
    <dgm:cxn modelId="{9A46FFB3-334E-8F48-BA56-228C9DD6997E}" type="presParOf" srcId="{A1962FAD-35AB-CC49-950F-510EB931F376}" destId="{54553B16-8BC5-6C49-89CC-0BAF10A334BC}" srcOrd="3" destOrd="0" presId="urn:microsoft.com/office/officeart/2005/8/layout/orgChart1"/>
    <dgm:cxn modelId="{CE138DC7-32A4-CB42-955C-6B26E62DB68B}" type="presParOf" srcId="{54553B16-8BC5-6C49-89CC-0BAF10A334BC}" destId="{169B9270-8CAF-AE4C-B040-8CBCB4015F76}" srcOrd="0" destOrd="0" presId="urn:microsoft.com/office/officeart/2005/8/layout/orgChart1"/>
    <dgm:cxn modelId="{B6E19DD3-26BF-2749-BC5D-BCE145E999A8}" type="presParOf" srcId="{169B9270-8CAF-AE4C-B040-8CBCB4015F76}" destId="{77898005-D281-A648-9591-708AC81D7A0F}" srcOrd="0" destOrd="0" presId="urn:microsoft.com/office/officeart/2005/8/layout/orgChart1"/>
    <dgm:cxn modelId="{292639A8-3F79-8249-BB44-9ABBF11326F1}" type="presParOf" srcId="{169B9270-8CAF-AE4C-B040-8CBCB4015F76}" destId="{04418251-AA53-CB4C-BFB5-CEFD9303B897}" srcOrd="1" destOrd="0" presId="urn:microsoft.com/office/officeart/2005/8/layout/orgChart1"/>
    <dgm:cxn modelId="{B1565EFB-8246-674C-8B77-72575B174CF0}" type="presParOf" srcId="{54553B16-8BC5-6C49-89CC-0BAF10A334BC}" destId="{AA1B7161-DCF8-8548-AF89-0280AABF1FE8}" srcOrd="1" destOrd="0" presId="urn:microsoft.com/office/officeart/2005/8/layout/orgChart1"/>
    <dgm:cxn modelId="{9E3F7EC0-5F18-2D4E-9165-6809F8DCEB6B}" type="presParOf" srcId="{54553B16-8BC5-6C49-89CC-0BAF10A334BC}" destId="{1D6A8082-A693-4D45-A16D-413A84BE9952}" srcOrd="2" destOrd="0" presId="urn:microsoft.com/office/officeart/2005/8/layout/orgChart1"/>
    <dgm:cxn modelId="{FB7E4DCA-FCF9-4048-B1AC-EB25DA402438}" type="presParOf" srcId="{A1962FAD-35AB-CC49-950F-510EB931F376}" destId="{44A1CE6E-A805-864E-A685-4AA3DF67CAC2}" srcOrd="4" destOrd="0" presId="urn:microsoft.com/office/officeart/2005/8/layout/orgChart1"/>
    <dgm:cxn modelId="{245B7554-00C8-FA49-8B0E-460157D028F3}" type="presParOf" srcId="{A1962FAD-35AB-CC49-950F-510EB931F376}" destId="{AD10E13F-B06F-CE42-B42C-B13002647B8A}" srcOrd="5" destOrd="0" presId="urn:microsoft.com/office/officeart/2005/8/layout/orgChart1"/>
    <dgm:cxn modelId="{9BEDB3FE-1AF3-4E4A-A86D-D0CEA34F3584}" type="presParOf" srcId="{AD10E13F-B06F-CE42-B42C-B13002647B8A}" destId="{742D3984-4790-A24C-86D0-DB2ABFF0AF05}" srcOrd="0" destOrd="0" presId="urn:microsoft.com/office/officeart/2005/8/layout/orgChart1"/>
    <dgm:cxn modelId="{9F92F4CA-94B8-AB46-8668-5308BB92A642}" type="presParOf" srcId="{742D3984-4790-A24C-86D0-DB2ABFF0AF05}" destId="{C8256419-82B4-0D46-B341-97CCAD961FD7}" srcOrd="0" destOrd="0" presId="urn:microsoft.com/office/officeart/2005/8/layout/orgChart1"/>
    <dgm:cxn modelId="{0B9A843E-D2A6-FD42-B972-46ACDCAC5798}" type="presParOf" srcId="{742D3984-4790-A24C-86D0-DB2ABFF0AF05}" destId="{2EFC2923-0731-784E-9781-3C19A364F372}" srcOrd="1" destOrd="0" presId="urn:microsoft.com/office/officeart/2005/8/layout/orgChart1"/>
    <dgm:cxn modelId="{04A00F03-36E1-A24C-8382-A81F5AB19FB3}" type="presParOf" srcId="{AD10E13F-B06F-CE42-B42C-B13002647B8A}" destId="{C109B75F-0063-464C-92D5-D1B82823180E}" srcOrd="1" destOrd="0" presId="urn:microsoft.com/office/officeart/2005/8/layout/orgChart1"/>
    <dgm:cxn modelId="{FF72A583-3FF9-1D44-A417-59AC72033489}" type="presParOf" srcId="{AD10E13F-B06F-CE42-B42C-B13002647B8A}" destId="{D6428694-7351-6449-B419-4AAB42ADFD65}" srcOrd="2" destOrd="0" presId="urn:microsoft.com/office/officeart/2005/8/layout/orgChart1"/>
    <dgm:cxn modelId="{998FEF9F-9F91-5847-ADFB-25516A81E783}" type="presParOf" srcId="{2A0F6CC9-C76C-A745-AD0A-28D4D70A4DA6}" destId="{6E6067C7-4367-3E46-A08F-13FBEE8D84BF}" srcOrd="2" destOrd="0" presId="urn:microsoft.com/office/officeart/2005/8/layout/orgChart1"/>
    <dgm:cxn modelId="{C5C68430-977A-624A-B1C8-0A61E7D2A686}" type="presParOf" srcId="{CF1AA7D1-8688-4F4D-9E54-55C9D8205D9F}" destId="{D074DE32-B890-784A-B26A-502CDA6CC3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C0FF8A-8CE5-F148-B6DA-F126AA8E879D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ADC3186-91A4-2F42-8AAB-4A5DA2A8824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75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prstClr val="white"/>
              </a:solidFill>
              <a:latin typeface="Calibri Light" panose="020F0302020204030204"/>
              <a:ea typeface="+mn-ea"/>
              <a:cs typeface="+mn-cs"/>
            </a:rPr>
            <a:t>Unternehmensleitung</a:t>
          </a:r>
        </a:p>
      </dgm:t>
    </dgm:pt>
    <dgm:pt modelId="{9C10840B-CFB4-9D4B-ADE7-E6587A66C3AC}" type="parTrans" cxnId="{7AA0203F-259B-B64B-85B6-CD019C4C2CBC}">
      <dgm:prSet/>
      <dgm:spPr/>
      <dgm:t>
        <a:bodyPr/>
        <a:lstStyle/>
        <a:p>
          <a:endParaRPr lang="de-DE"/>
        </a:p>
      </dgm:t>
    </dgm:pt>
    <dgm:pt modelId="{9E19EFAD-A1D3-F94E-B291-8E20D7568358}" type="sibTrans" cxnId="{7AA0203F-259B-B64B-85B6-CD019C4C2CBC}">
      <dgm:prSet/>
      <dgm:spPr/>
      <dgm:t>
        <a:bodyPr/>
        <a:lstStyle/>
        <a:p>
          <a:endParaRPr lang="de-DE"/>
        </a:p>
      </dgm:t>
    </dgm:pt>
    <dgm:pt modelId="{49375C44-8041-824B-9251-22531DA99E92}" type="asst">
      <dgm:prSet phldrT="[Text]" custT="1"/>
      <dgm:spPr>
        <a:solidFill>
          <a:schemeClr val="accent2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r>
            <a:rPr lang="de-DE" sz="1050" dirty="0">
              <a:solidFill>
                <a:schemeClr val="bg1"/>
              </a:solidFill>
            </a:rPr>
            <a:t>Projektleiter</a:t>
          </a:r>
        </a:p>
      </dgm:t>
    </dgm:pt>
    <dgm:pt modelId="{C0382DCE-1042-DE4D-B8D5-9342631A18D7}" type="parTrans" cxnId="{D9C7F6DA-FD02-BA4D-ADAA-FF92308590C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A130613D-85BA-FB40-9B59-71F83DE11A6B}" type="sibTrans" cxnId="{D9C7F6DA-FD02-BA4D-ADAA-FF92308590CE}">
      <dgm:prSet/>
      <dgm:spPr/>
      <dgm:t>
        <a:bodyPr/>
        <a:lstStyle/>
        <a:p>
          <a:endParaRPr lang="de-DE"/>
        </a:p>
      </dgm:t>
    </dgm:pt>
    <dgm:pt modelId="{838C9DE4-24CD-5F49-B1D8-0E109FD4DC1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1</a:t>
          </a:r>
        </a:p>
      </dgm:t>
    </dgm:pt>
    <dgm:pt modelId="{A68D2437-88F2-984A-ABCC-38D57CA3C7CB}" type="parTrans" cxnId="{1D75F285-F877-854F-B08F-3CC637FCC0A9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E75DEE10-B421-3043-A4B1-637E9E945503}" type="sibTrans" cxnId="{1D75F285-F877-854F-B08F-3CC637FCC0A9}">
      <dgm:prSet/>
      <dgm:spPr/>
      <dgm:t>
        <a:bodyPr/>
        <a:lstStyle/>
        <a:p>
          <a:endParaRPr lang="de-DE"/>
        </a:p>
      </dgm:t>
    </dgm:pt>
    <dgm:pt modelId="{BCBB5A87-50D5-5240-A1D3-263097728AB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2</a:t>
          </a:r>
        </a:p>
      </dgm:t>
    </dgm:pt>
    <dgm:pt modelId="{DD251A04-0460-304B-9281-C99B39922569}" type="parTrans" cxnId="{E51AC58F-4A46-E048-B19B-939975691D6F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C9FCC596-4FB5-0842-9261-3E784BDFD67E}" type="sibTrans" cxnId="{E51AC58F-4A46-E048-B19B-939975691D6F}">
      <dgm:prSet/>
      <dgm:spPr/>
      <dgm:t>
        <a:bodyPr/>
        <a:lstStyle/>
        <a:p>
          <a:endParaRPr lang="de-DE"/>
        </a:p>
      </dgm:t>
    </dgm:pt>
    <dgm:pt modelId="{28A7B50C-05F9-D94E-AD26-2CD9AE14FEA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3</a:t>
          </a:r>
          <a:endParaRPr lang="de-DE" sz="3600" kern="1200" dirty="0">
            <a:solidFill>
              <a:schemeClr val="tx1"/>
            </a:solidFill>
          </a:endParaRPr>
        </a:p>
      </dgm:t>
    </dgm:pt>
    <dgm:pt modelId="{9366080B-71D8-D84A-B39D-18DBAAEA932A}" type="parTrans" cxnId="{01D2FC19-5226-4F47-B35B-332B89FE1E2B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05FFF417-C740-1C41-9331-B0DF0EB73A65}" type="sibTrans" cxnId="{01D2FC19-5226-4F47-B35B-332B89FE1E2B}">
      <dgm:prSet/>
      <dgm:spPr/>
      <dgm:t>
        <a:bodyPr/>
        <a:lstStyle/>
        <a:p>
          <a:endParaRPr lang="de-DE"/>
        </a:p>
      </dgm:t>
    </dgm:pt>
    <dgm:pt modelId="{7DF3970D-B670-0F40-AFBB-2BA7617DEAA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schemeClr val="tx1"/>
              </a:solidFill>
            </a:rPr>
            <a:t>Abteilung 4</a:t>
          </a:r>
        </a:p>
      </dgm:t>
    </dgm:pt>
    <dgm:pt modelId="{B1569759-E00A-FC4C-B597-74294501CD4C}" type="parTrans" cxnId="{C899F02B-BF61-C14D-9CBC-826BA4799E93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C24BA28B-A617-D245-9468-E188E1C99910}" type="sibTrans" cxnId="{C899F02B-BF61-C14D-9CBC-826BA4799E93}">
      <dgm:prSet/>
      <dgm:spPr/>
      <dgm:t>
        <a:bodyPr/>
        <a:lstStyle/>
        <a:p>
          <a:endParaRPr lang="de-DE"/>
        </a:p>
      </dgm:t>
    </dgm:pt>
    <dgm:pt modelId="{A55E3EAC-5C6F-6C4B-A2A9-FD3F87075DE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2">
            <a:lumMod val="40000"/>
            <a:lumOff val="6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</a:p>
      </dgm:t>
    </dgm:pt>
    <dgm:pt modelId="{C8CFAC08-5E99-2046-907B-43B624D82AC2}" type="parTrans" cxnId="{E6AAB0E3-6DA4-BE43-B3BE-86ADD44C3FCD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38938467-7771-BF43-9144-6EAA8EE1D7F1}" type="sibTrans" cxnId="{E6AAB0E3-6DA4-BE43-B3BE-86ADD44C3FCD}">
      <dgm:prSet/>
      <dgm:spPr/>
      <dgm:t>
        <a:bodyPr/>
        <a:lstStyle/>
        <a:p>
          <a:endParaRPr lang="de-DE"/>
        </a:p>
      </dgm:t>
    </dgm:pt>
    <dgm:pt modelId="{14B85F03-0A41-224C-8D82-FDA4F4F0685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</a:p>
      </dgm:t>
    </dgm:pt>
    <dgm:pt modelId="{8BEE8EE9-6B7C-B44C-AE1B-2841914FD686}" type="parTrans" cxnId="{59A60065-C07B-524C-BC34-79A8D27E0292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ECF5F9DC-778F-094A-9662-C89136EA781E}" type="sibTrans" cxnId="{59A60065-C07B-524C-BC34-79A8D27E0292}">
      <dgm:prSet/>
      <dgm:spPr/>
      <dgm:t>
        <a:bodyPr/>
        <a:lstStyle/>
        <a:p>
          <a:endParaRPr lang="de-DE"/>
        </a:p>
      </dgm:t>
    </dgm:pt>
    <dgm:pt modelId="{853C0819-4997-AA42-B472-57A4A788FAED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</a:p>
      </dgm:t>
    </dgm:pt>
    <dgm:pt modelId="{E205BD08-E790-8D41-BC70-0D803127FD56}" type="parTrans" cxnId="{00668954-4A4D-AD42-A1AF-6D28A8844F6E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4C2F402D-6799-4148-99F5-C67EC292E629}" type="sibTrans" cxnId="{00668954-4A4D-AD42-A1AF-6D28A8844F6E}">
      <dgm:prSet/>
      <dgm:spPr/>
      <dgm:t>
        <a:bodyPr/>
        <a:lstStyle/>
        <a:p>
          <a:endParaRPr lang="de-DE"/>
        </a:p>
      </dgm:t>
    </dgm:pt>
    <dgm:pt modelId="{B73AE779-EF79-754D-9EEA-82D8A6BD67B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</a:p>
      </dgm:t>
    </dgm:pt>
    <dgm:pt modelId="{EA484420-AD2B-D54F-AABB-31526528CAF5}" type="parTrans" cxnId="{AD002FDE-6F05-824E-84CC-AF7E44CE6F3A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C63A454D-DD13-DD4A-BFD6-78F73448F951}" type="sibTrans" cxnId="{AD002FDE-6F05-824E-84CC-AF7E44CE6F3A}">
      <dgm:prSet/>
      <dgm:spPr/>
      <dgm:t>
        <a:bodyPr/>
        <a:lstStyle/>
        <a:p>
          <a:endParaRPr lang="de-DE"/>
        </a:p>
      </dgm:t>
    </dgm:pt>
    <dgm:pt modelId="{C061CC7B-FE76-364C-93AF-7564F90F199D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2">
            <a:lumMod val="40000"/>
            <a:lumOff val="6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</a:p>
      </dgm:t>
    </dgm:pt>
    <dgm:pt modelId="{C577C0B6-346F-0B4D-B41B-CB62C99FE9DF}" type="parTrans" cxnId="{E727B6F7-4B89-5340-95D3-5C418F6F8BDD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89307D45-50B9-F346-BE6E-FAF6F68BA02B}" type="sibTrans" cxnId="{E727B6F7-4B89-5340-95D3-5C418F6F8BDD}">
      <dgm:prSet/>
      <dgm:spPr/>
      <dgm:t>
        <a:bodyPr/>
        <a:lstStyle/>
        <a:p>
          <a:endParaRPr lang="de-DE"/>
        </a:p>
      </dgm:t>
    </dgm:pt>
    <dgm:pt modelId="{D06B3806-103B-E74A-BFF7-34031D468E5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</a:p>
      </dgm:t>
    </dgm:pt>
    <dgm:pt modelId="{26AED701-FBD2-2D49-B062-49075D7AD39C}" type="parTrans" cxnId="{2D2D2A35-FBF7-6D48-95B9-79419603A0B6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B6FAEE3F-1CD0-444F-8FCB-9D9E1A3255FA}" type="sibTrans" cxnId="{2D2D2A35-FBF7-6D48-95B9-79419603A0B6}">
      <dgm:prSet/>
      <dgm:spPr/>
      <dgm:t>
        <a:bodyPr/>
        <a:lstStyle/>
        <a:p>
          <a:endParaRPr lang="de-DE"/>
        </a:p>
      </dgm:t>
    </dgm:pt>
    <dgm:pt modelId="{9CD36B23-690A-3F45-A65A-FB6ED065FEF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  <a:endParaRPr lang="de-DE" sz="1000" kern="1200" dirty="0">
            <a:solidFill>
              <a:schemeClr val="tx1"/>
            </a:solidFill>
          </a:endParaRPr>
        </a:p>
      </dgm:t>
    </dgm:pt>
    <dgm:pt modelId="{489069DB-A7D9-6A4B-8BD8-9C5D078F52FE}" type="parTrans" cxnId="{8C15BE31-C1A6-C345-891D-8415C9EFAA09}">
      <dgm:prSet/>
      <dgm:spPr>
        <a:ln>
          <a:noFill/>
        </a:ln>
      </dgm:spPr>
      <dgm:t>
        <a:bodyPr/>
        <a:lstStyle/>
        <a:p>
          <a:endParaRPr lang="de-DE"/>
        </a:p>
      </dgm:t>
    </dgm:pt>
    <dgm:pt modelId="{4A19F27D-2A38-2F44-8A7F-7825BB792781}" type="sibTrans" cxnId="{8C15BE31-C1A6-C345-891D-8415C9EFAA09}">
      <dgm:prSet/>
      <dgm:spPr/>
      <dgm:t>
        <a:bodyPr/>
        <a:lstStyle/>
        <a:p>
          <a:endParaRPr lang="de-DE"/>
        </a:p>
      </dgm:t>
    </dgm:pt>
    <dgm:pt modelId="{C94DA830-E289-514B-AFC5-27D36CC2A79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  <a:endParaRPr lang="de-DE" sz="1000" kern="1200" dirty="0">
            <a:solidFill>
              <a:schemeClr val="tx1"/>
            </a:solidFill>
          </a:endParaRPr>
        </a:p>
      </dgm:t>
    </dgm:pt>
    <dgm:pt modelId="{14F810EA-E0F7-F34D-B7A3-6A751B97F068}" type="parTrans" cxnId="{5783AB7A-97DD-664E-BA66-2F4F98050761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EA167D4F-2800-374B-8953-6CE4C17445D5}" type="sibTrans" cxnId="{5783AB7A-97DD-664E-BA66-2F4F98050761}">
      <dgm:prSet/>
      <dgm:spPr/>
      <dgm:t>
        <a:bodyPr/>
        <a:lstStyle/>
        <a:p>
          <a:endParaRPr lang="de-DE"/>
        </a:p>
      </dgm:t>
    </dgm:pt>
    <dgm:pt modelId="{82F60758-4138-9F4A-A338-9BEFAE9F3C37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2">
            <a:lumMod val="40000"/>
            <a:lumOff val="6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  <a:endParaRPr lang="de-DE" sz="1000" kern="1200" dirty="0">
            <a:solidFill>
              <a:schemeClr val="tx1"/>
            </a:solidFill>
          </a:endParaRPr>
        </a:p>
      </dgm:t>
    </dgm:pt>
    <dgm:pt modelId="{1C30741B-BDC7-DB42-AF0B-AD714CA9076B}" type="parTrans" cxnId="{BCA9A588-7269-2541-9D8F-055D2708310A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2A20BC55-EEDE-7F46-83B2-D182E6086E6F}" type="sibTrans" cxnId="{BCA9A588-7269-2541-9D8F-055D2708310A}">
      <dgm:prSet/>
      <dgm:spPr/>
      <dgm:t>
        <a:bodyPr/>
        <a:lstStyle/>
        <a:p>
          <a:endParaRPr lang="de-DE"/>
        </a:p>
      </dgm:t>
    </dgm:pt>
    <dgm:pt modelId="{8D0C1525-7A4A-C84E-8355-69B4FCA6BE1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2">
            <a:lumMod val="40000"/>
            <a:lumOff val="6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schemeClr val="tx1"/>
              </a:solidFill>
            </a:rPr>
            <a:t>Mitarbeiter 1</a:t>
          </a:r>
        </a:p>
      </dgm:t>
    </dgm:pt>
    <dgm:pt modelId="{FA66F57B-72DC-FA4D-84B9-B5020C052535}" type="parTrans" cxnId="{909758AE-F8A8-A845-9253-27BBFA09E957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E36A9D4F-8CF5-1F41-A597-BF9B92E95E4B}" type="sibTrans" cxnId="{909758AE-F8A8-A845-9253-27BBFA09E957}">
      <dgm:prSet/>
      <dgm:spPr/>
      <dgm:t>
        <a:bodyPr/>
        <a:lstStyle/>
        <a:p>
          <a:endParaRPr lang="de-DE"/>
        </a:p>
      </dgm:t>
    </dgm:pt>
    <dgm:pt modelId="{77CBFBFE-CD09-4E4E-8BE5-ADA2CE29DDA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schemeClr val="tx1"/>
              </a:solidFill>
            </a:rPr>
            <a:t>Mitarbeiter 2</a:t>
          </a:r>
        </a:p>
      </dgm:t>
    </dgm:pt>
    <dgm:pt modelId="{8FE8BA98-B1F5-3040-8DB1-6CF8302C6B04}" type="parTrans" cxnId="{9F8AC5C1-4312-6649-97C9-04E49DE783C0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1000D181-3E61-994C-89BB-703BE1C411C3}" type="sibTrans" cxnId="{9F8AC5C1-4312-6649-97C9-04E49DE783C0}">
      <dgm:prSet/>
      <dgm:spPr/>
      <dgm:t>
        <a:bodyPr/>
        <a:lstStyle/>
        <a:p>
          <a:endParaRPr lang="de-DE"/>
        </a:p>
      </dgm:t>
    </dgm:pt>
    <dgm:pt modelId="{6FB3A890-2D09-E743-9740-C80409AA1FE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 spcFirstLastPara="0" vert="horz" wrap="square" lIns="6350" tIns="6350" rIns="6350" bIns="6350" numCol="1" spcCol="1270" anchor="ctr" anchorCtr="0"/>
        <a:lstStyle/>
        <a:p>
          <a:r>
            <a:rPr lang="de-DE" sz="1000" kern="1200" dirty="0">
              <a:solidFill>
                <a:schemeClr val="tx1"/>
              </a:solidFill>
            </a:rPr>
            <a:t>Mitarbeiter 3</a:t>
          </a:r>
        </a:p>
      </dgm:t>
    </dgm:pt>
    <dgm:pt modelId="{3CCD485E-D4E4-0F46-86F5-5ABA7CC5CB60}" type="parTrans" cxnId="{D4E5277D-704D-CD4C-B89A-A69A82155323}">
      <dgm:prSet/>
      <dgm:spPr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endParaRPr lang="de-DE"/>
        </a:p>
      </dgm:t>
    </dgm:pt>
    <dgm:pt modelId="{E788A58E-57D5-204F-8981-A74F1DE0EB03}" type="sibTrans" cxnId="{D4E5277D-704D-CD4C-B89A-A69A82155323}">
      <dgm:prSet/>
      <dgm:spPr/>
      <dgm:t>
        <a:bodyPr/>
        <a:lstStyle/>
        <a:p>
          <a:endParaRPr lang="de-DE"/>
        </a:p>
      </dgm:t>
    </dgm:pt>
    <dgm:pt modelId="{11C0ED3A-2C0E-584F-8ADB-4C6858AB0B16}" type="pres">
      <dgm:prSet presAssocID="{F7C0FF8A-8CE5-F148-B6DA-F126AA8E879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D9D1F8-3942-E14C-B4C6-EBD1CEB2E515}" type="pres">
      <dgm:prSet presAssocID="{8ADC3186-91A4-2F42-8AAB-4A5DA2A88240}" presName="hierRoot1" presStyleCnt="0">
        <dgm:presLayoutVars>
          <dgm:hierBranch val="init"/>
        </dgm:presLayoutVars>
      </dgm:prSet>
      <dgm:spPr/>
    </dgm:pt>
    <dgm:pt modelId="{0B5B58F6-181C-D943-B934-AAA42C026123}" type="pres">
      <dgm:prSet presAssocID="{8ADC3186-91A4-2F42-8AAB-4A5DA2A88240}" presName="rootComposite1" presStyleCnt="0"/>
      <dgm:spPr/>
    </dgm:pt>
    <dgm:pt modelId="{2A053B7C-93BE-8B44-8A00-789689F1CEE4}" type="pres">
      <dgm:prSet presAssocID="{8ADC3186-91A4-2F42-8AAB-4A5DA2A88240}" presName="rootText1" presStyleLbl="node0" presStyleIdx="0" presStyleCnt="1" custScaleX="155130" custScaleY="51942" custLinFactNeighborX="575" custLinFactNeighborY="60106">
        <dgm:presLayoutVars>
          <dgm:chPref val="3"/>
        </dgm:presLayoutVars>
      </dgm:prSet>
      <dgm:spPr>
        <a:xfrm>
          <a:off x="2875855" y="428096"/>
          <a:ext cx="2376289" cy="1188144"/>
        </a:xfrm>
        <a:prstGeom prst="rect">
          <a:avLst/>
        </a:prstGeom>
      </dgm:spPr>
    </dgm:pt>
    <dgm:pt modelId="{5633DF32-F5BA-574A-8F09-D1D6FFEAB0B0}" type="pres">
      <dgm:prSet presAssocID="{8ADC3186-91A4-2F42-8AAB-4A5DA2A88240}" presName="rootConnector1" presStyleLbl="node1" presStyleIdx="0" presStyleCnt="0"/>
      <dgm:spPr/>
    </dgm:pt>
    <dgm:pt modelId="{F46BCBA0-7E22-9F43-9820-DD553E1554D2}" type="pres">
      <dgm:prSet presAssocID="{8ADC3186-91A4-2F42-8AAB-4A5DA2A88240}" presName="hierChild2" presStyleCnt="0"/>
      <dgm:spPr/>
    </dgm:pt>
    <dgm:pt modelId="{E48091F4-D000-7045-B63F-C05E94B5EA7C}" type="pres">
      <dgm:prSet presAssocID="{A68D2437-88F2-984A-ABCC-38D57CA3C7CB}" presName="Name37" presStyleLbl="parChTrans1D2" presStyleIdx="0" presStyleCnt="5"/>
      <dgm:spPr/>
    </dgm:pt>
    <dgm:pt modelId="{CDE21DF2-1A42-5948-9DA1-F28BB2F17DA8}" type="pres">
      <dgm:prSet presAssocID="{838C9DE4-24CD-5F49-B1D8-0E109FD4DC1C}" presName="hierRoot2" presStyleCnt="0">
        <dgm:presLayoutVars>
          <dgm:hierBranch val="init"/>
        </dgm:presLayoutVars>
      </dgm:prSet>
      <dgm:spPr/>
    </dgm:pt>
    <dgm:pt modelId="{9C9DB01C-BB43-FA4C-9D34-B4298B6E395F}" type="pres">
      <dgm:prSet presAssocID="{838C9DE4-24CD-5F49-B1D8-0E109FD4DC1C}" presName="rootComposite" presStyleCnt="0"/>
      <dgm:spPr/>
    </dgm:pt>
    <dgm:pt modelId="{D0082644-1957-E842-90BD-13F356A47AD2}" type="pres">
      <dgm:prSet presAssocID="{838C9DE4-24CD-5F49-B1D8-0E109FD4DC1C}" presName="rootText" presStyleLbl="node2" presStyleIdx="0" presStyleCnt="4" custScaleY="52185" custLinFactNeighborX="53587" custLinFactNeighborY="-690">
        <dgm:presLayoutVars>
          <dgm:chPref val="3"/>
        </dgm:presLayoutVars>
      </dgm:prSet>
      <dgm:spPr/>
    </dgm:pt>
    <dgm:pt modelId="{2F24C703-F728-CC46-8416-BDF0BC2D7667}" type="pres">
      <dgm:prSet presAssocID="{838C9DE4-24CD-5F49-B1D8-0E109FD4DC1C}" presName="rootConnector" presStyleLbl="node2" presStyleIdx="0" presStyleCnt="4"/>
      <dgm:spPr/>
    </dgm:pt>
    <dgm:pt modelId="{85662E6D-CFE0-7942-B197-71F4461B0B84}" type="pres">
      <dgm:prSet presAssocID="{838C9DE4-24CD-5F49-B1D8-0E109FD4DC1C}" presName="hierChild4" presStyleCnt="0"/>
      <dgm:spPr/>
    </dgm:pt>
    <dgm:pt modelId="{C66582D0-417E-874A-B23F-DF06E4EB65A2}" type="pres">
      <dgm:prSet presAssocID="{C8CFAC08-5E99-2046-907B-43B624D82AC2}" presName="Name37" presStyleLbl="parChTrans1D3" presStyleIdx="0" presStyleCnt="12"/>
      <dgm:spPr/>
    </dgm:pt>
    <dgm:pt modelId="{03AE8CDA-BEB3-944A-B6CB-CBE6F11A911C}" type="pres">
      <dgm:prSet presAssocID="{A55E3EAC-5C6F-6C4B-A2A9-FD3F87075DE0}" presName="hierRoot2" presStyleCnt="0">
        <dgm:presLayoutVars>
          <dgm:hierBranch val="init"/>
        </dgm:presLayoutVars>
      </dgm:prSet>
      <dgm:spPr/>
    </dgm:pt>
    <dgm:pt modelId="{6F5F4C29-D14C-E941-8938-C6C17832570F}" type="pres">
      <dgm:prSet presAssocID="{A55E3EAC-5C6F-6C4B-A2A9-FD3F87075DE0}" presName="rootComposite" presStyleCnt="0"/>
      <dgm:spPr/>
    </dgm:pt>
    <dgm:pt modelId="{32105C56-1787-0643-A7F7-B3C3D4FD1BC0}" type="pres">
      <dgm:prSet presAssocID="{A55E3EAC-5C6F-6C4B-A2A9-FD3F87075DE0}" presName="rootText" presStyleLbl="node3" presStyleIdx="0" presStyleCnt="12" custScaleY="50951" custLinFactNeighborX="53587" custLinFactNeighborY="-1762">
        <dgm:presLayoutVars>
          <dgm:chPref val="3"/>
        </dgm:presLayoutVars>
      </dgm:prSet>
      <dgm:spPr/>
    </dgm:pt>
    <dgm:pt modelId="{76E7FB64-7B4B-BE45-8CB1-F00CF9C80DBB}" type="pres">
      <dgm:prSet presAssocID="{A55E3EAC-5C6F-6C4B-A2A9-FD3F87075DE0}" presName="rootConnector" presStyleLbl="node3" presStyleIdx="0" presStyleCnt="12"/>
      <dgm:spPr/>
    </dgm:pt>
    <dgm:pt modelId="{94C6E32F-A5D5-384C-9498-F9528E8D99FA}" type="pres">
      <dgm:prSet presAssocID="{A55E3EAC-5C6F-6C4B-A2A9-FD3F87075DE0}" presName="hierChild4" presStyleCnt="0"/>
      <dgm:spPr/>
    </dgm:pt>
    <dgm:pt modelId="{0335C3B7-D198-6F4C-BAB2-56FE08755F87}" type="pres">
      <dgm:prSet presAssocID="{A55E3EAC-5C6F-6C4B-A2A9-FD3F87075DE0}" presName="hierChild5" presStyleCnt="0"/>
      <dgm:spPr/>
    </dgm:pt>
    <dgm:pt modelId="{20BC8125-9C78-DA4D-B6BC-79B951F411DE}" type="pres">
      <dgm:prSet presAssocID="{8BEE8EE9-6B7C-B44C-AE1B-2841914FD686}" presName="Name37" presStyleLbl="parChTrans1D3" presStyleIdx="1" presStyleCnt="12"/>
      <dgm:spPr/>
    </dgm:pt>
    <dgm:pt modelId="{B30F6813-3915-F74A-9044-BE45D824282F}" type="pres">
      <dgm:prSet presAssocID="{14B85F03-0A41-224C-8D82-FDA4F4F06850}" presName="hierRoot2" presStyleCnt="0">
        <dgm:presLayoutVars>
          <dgm:hierBranch val="init"/>
        </dgm:presLayoutVars>
      </dgm:prSet>
      <dgm:spPr/>
    </dgm:pt>
    <dgm:pt modelId="{433FD261-D69F-2D4D-9C64-6D6629C495EE}" type="pres">
      <dgm:prSet presAssocID="{14B85F03-0A41-224C-8D82-FDA4F4F06850}" presName="rootComposite" presStyleCnt="0"/>
      <dgm:spPr/>
    </dgm:pt>
    <dgm:pt modelId="{D150B4BD-31B3-6F4F-BCC5-50F141B96734}" type="pres">
      <dgm:prSet presAssocID="{14B85F03-0A41-224C-8D82-FDA4F4F06850}" presName="rootText" presStyleLbl="node3" presStyleIdx="1" presStyleCnt="12" custScaleY="50951" custLinFactNeighborX="53587" custLinFactNeighborY="-690">
        <dgm:presLayoutVars>
          <dgm:chPref val="3"/>
        </dgm:presLayoutVars>
      </dgm:prSet>
      <dgm:spPr/>
    </dgm:pt>
    <dgm:pt modelId="{B078606C-6076-A54F-A85C-BFA411D7E11C}" type="pres">
      <dgm:prSet presAssocID="{14B85F03-0A41-224C-8D82-FDA4F4F06850}" presName="rootConnector" presStyleLbl="node3" presStyleIdx="1" presStyleCnt="12"/>
      <dgm:spPr/>
    </dgm:pt>
    <dgm:pt modelId="{2040BF9A-D68A-644A-91DB-E3596E56034E}" type="pres">
      <dgm:prSet presAssocID="{14B85F03-0A41-224C-8D82-FDA4F4F06850}" presName="hierChild4" presStyleCnt="0"/>
      <dgm:spPr/>
    </dgm:pt>
    <dgm:pt modelId="{73ED502A-11F9-A24A-8B12-9C18AEF6E647}" type="pres">
      <dgm:prSet presAssocID="{14B85F03-0A41-224C-8D82-FDA4F4F06850}" presName="hierChild5" presStyleCnt="0"/>
      <dgm:spPr/>
    </dgm:pt>
    <dgm:pt modelId="{7BAED86C-6E2F-1F42-8849-D5A59A95007A}" type="pres">
      <dgm:prSet presAssocID="{E205BD08-E790-8D41-BC70-0D803127FD56}" presName="Name37" presStyleLbl="parChTrans1D3" presStyleIdx="2" presStyleCnt="12"/>
      <dgm:spPr/>
    </dgm:pt>
    <dgm:pt modelId="{D383BFB0-A9FA-BA47-A27C-27FF2755CF3C}" type="pres">
      <dgm:prSet presAssocID="{853C0819-4997-AA42-B472-57A4A788FAED}" presName="hierRoot2" presStyleCnt="0">
        <dgm:presLayoutVars>
          <dgm:hierBranch val="init"/>
        </dgm:presLayoutVars>
      </dgm:prSet>
      <dgm:spPr/>
    </dgm:pt>
    <dgm:pt modelId="{3F4046FF-1688-8544-8DFC-96D393A985C2}" type="pres">
      <dgm:prSet presAssocID="{853C0819-4997-AA42-B472-57A4A788FAED}" presName="rootComposite" presStyleCnt="0"/>
      <dgm:spPr/>
    </dgm:pt>
    <dgm:pt modelId="{6AA33A3C-0D62-2B4E-ABA5-193FCF79D87F}" type="pres">
      <dgm:prSet presAssocID="{853C0819-4997-AA42-B472-57A4A788FAED}" presName="rootText" presStyleLbl="node3" presStyleIdx="2" presStyleCnt="12" custScaleY="50951" custLinFactNeighborX="53587" custLinFactNeighborY="-690">
        <dgm:presLayoutVars>
          <dgm:chPref val="3"/>
        </dgm:presLayoutVars>
      </dgm:prSet>
      <dgm:spPr/>
    </dgm:pt>
    <dgm:pt modelId="{B026007E-F05C-4342-9750-3A35E22763F5}" type="pres">
      <dgm:prSet presAssocID="{853C0819-4997-AA42-B472-57A4A788FAED}" presName="rootConnector" presStyleLbl="node3" presStyleIdx="2" presStyleCnt="12"/>
      <dgm:spPr/>
    </dgm:pt>
    <dgm:pt modelId="{DAD4E833-697F-E74F-B558-FE67CCA5CB1C}" type="pres">
      <dgm:prSet presAssocID="{853C0819-4997-AA42-B472-57A4A788FAED}" presName="hierChild4" presStyleCnt="0"/>
      <dgm:spPr/>
    </dgm:pt>
    <dgm:pt modelId="{79FF2522-DF66-C249-8145-82C92375282F}" type="pres">
      <dgm:prSet presAssocID="{853C0819-4997-AA42-B472-57A4A788FAED}" presName="hierChild5" presStyleCnt="0"/>
      <dgm:spPr/>
    </dgm:pt>
    <dgm:pt modelId="{F658E113-12E4-7B48-8D8B-FA1D3FF5D53D}" type="pres">
      <dgm:prSet presAssocID="{838C9DE4-24CD-5F49-B1D8-0E109FD4DC1C}" presName="hierChild5" presStyleCnt="0"/>
      <dgm:spPr/>
    </dgm:pt>
    <dgm:pt modelId="{5271766A-41BE-334A-82BD-29085F741DBA}" type="pres">
      <dgm:prSet presAssocID="{DD251A04-0460-304B-9281-C99B39922569}" presName="Name37" presStyleLbl="parChTrans1D2" presStyleIdx="1" presStyleCnt="5"/>
      <dgm:spPr/>
    </dgm:pt>
    <dgm:pt modelId="{B0B9E4EE-454E-404E-ACD5-A78B1FDE4B65}" type="pres">
      <dgm:prSet presAssocID="{BCBB5A87-50D5-5240-A1D3-263097728AB1}" presName="hierRoot2" presStyleCnt="0">
        <dgm:presLayoutVars>
          <dgm:hierBranch val="init"/>
        </dgm:presLayoutVars>
      </dgm:prSet>
      <dgm:spPr/>
    </dgm:pt>
    <dgm:pt modelId="{1136979A-3637-0A48-AA13-EC7D3E87E97D}" type="pres">
      <dgm:prSet presAssocID="{BCBB5A87-50D5-5240-A1D3-263097728AB1}" presName="rootComposite" presStyleCnt="0"/>
      <dgm:spPr/>
    </dgm:pt>
    <dgm:pt modelId="{6057DFC0-559D-5448-8E9A-F9891BFD530F}" type="pres">
      <dgm:prSet presAssocID="{BCBB5A87-50D5-5240-A1D3-263097728AB1}" presName="rootText" presStyleLbl="node2" presStyleIdx="1" presStyleCnt="4" custScaleY="54642" custLinFactNeighborX="53587" custLinFactNeighborY="-690">
        <dgm:presLayoutVars>
          <dgm:chPref val="3"/>
        </dgm:presLayoutVars>
      </dgm:prSet>
      <dgm:spPr>
        <a:xfrm>
          <a:off x="2875855" y="3802426"/>
          <a:ext cx="2376289" cy="1188144"/>
        </a:xfrm>
        <a:prstGeom prst="rect">
          <a:avLst/>
        </a:prstGeom>
      </dgm:spPr>
    </dgm:pt>
    <dgm:pt modelId="{02313DF4-FFC7-0147-AAAF-172F702B9501}" type="pres">
      <dgm:prSet presAssocID="{BCBB5A87-50D5-5240-A1D3-263097728AB1}" presName="rootConnector" presStyleLbl="node2" presStyleIdx="1" presStyleCnt="4"/>
      <dgm:spPr/>
    </dgm:pt>
    <dgm:pt modelId="{D537A385-495B-D64A-8990-B8F0F40DE002}" type="pres">
      <dgm:prSet presAssocID="{BCBB5A87-50D5-5240-A1D3-263097728AB1}" presName="hierChild4" presStyleCnt="0"/>
      <dgm:spPr/>
    </dgm:pt>
    <dgm:pt modelId="{C7B13DFC-B9B1-F049-B696-4F421A5B0360}" type="pres">
      <dgm:prSet presAssocID="{EA484420-AD2B-D54F-AABB-31526528CAF5}" presName="Name37" presStyleLbl="parChTrans1D3" presStyleIdx="3" presStyleCnt="12"/>
      <dgm:spPr/>
    </dgm:pt>
    <dgm:pt modelId="{1FFA28F1-6389-7041-92E9-C791950F7FCF}" type="pres">
      <dgm:prSet presAssocID="{B73AE779-EF79-754D-9EEA-82D8A6BD67B1}" presName="hierRoot2" presStyleCnt="0">
        <dgm:presLayoutVars>
          <dgm:hierBranch val="init"/>
        </dgm:presLayoutVars>
      </dgm:prSet>
      <dgm:spPr/>
    </dgm:pt>
    <dgm:pt modelId="{D5E7C063-6642-A647-BB6E-57336DE6A761}" type="pres">
      <dgm:prSet presAssocID="{B73AE779-EF79-754D-9EEA-82D8A6BD67B1}" presName="rootComposite" presStyleCnt="0"/>
      <dgm:spPr/>
    </dgm:pt>
    <dgm:pt modelId="{1CB2D0F9-7C29-8140-81AF-EA233B8EED25}" type="pres">
      <dgm:prSet presAssocID="{B73AE779-EF79-754D-9EEA-82D8A6BD67B1}" presName="rootText" presStyleLbl="node3" presStyleIdx="3" presStyleCnt="12" custScaleY="50951" custLinFactNeighborX="53587" custLinFactNeighborY="-6050">
        <dgm:presLayoutVars>
          <dgm:chPref val="3"/>
        </dgm:presLayoutVars>
      </dgm:prSet>
      <dgm:spPr/>
    </dgm:pt>
    <dgm:pt modelId="{BDD95DCF-2314-1345-8DE3-DCEBB39D3AA0}" type="pres">
      <dgm:prSet presAssocID="{B73AE779-EF79-754D-9EEA-82D8A6BD67B1}" presName="rootConnector" presStyleLbl="node3" presStyleIdx="3" presStyleCnt="12"/>
      <dgm:spPr/>
    </dgm:pt>
    <dgm:pt modelId="{68CFD728-7C04-7147-B8B2-1B29DDAD3572}" type="pres">
      <dgm:prSet presAssocID="{B73AE779-EF79-754D-9EEA-82D8A6BD67B1}" presName="hierChild4" presStyleCnt="0"/>
      <dgm:spPr/>
    </dgm:pt>
    <dgm:pt modelId="{5C599BDA-89BD-524A-9776-83EF36CE22DB}" type="pres">
      <dgm:prSet presAssocID="{B73AE779-EF79-754D-9EEA-82D8A6BD67B1}" presName="hierChild5" presStyleCnt="0"/>
      <dgm:spPr/>
    </dgm:pt>
    <dgm:pt modelId="{0B7ABA93-0EBE-8A41-8614-4038BDC8267D}" type="pres">
      <dgm:prSet presAssocID="{C577C0B6-346F-0B4D-B41B-CB62C99FE9DF}" presName="Name37" presStyleLbl="parChTrans1D3" presStyleIdx="4" presStyleCnt="12"/>
      <dgm:spPr/>
    </dgm:pt>
    <dgm:pt modelId="{8645EA04-FDA9-D149-8423-9536671D5746}" type="pres">
      <dgm:prSet presAssocID="{C061CC7B-FE76-364C-93AF-7564F90F199D}" presName="hierRoot2" presStyleCnt="0">
        <dgm:presLayoutVars>
          <dgm:hierBranch val="init"/>
        </dgm:presLayoutVars>
      </dgm:prSet>
      <dgm:spPr/>
    </dgm:pt>
    <dgm:pt modelId="{694E3AC0-BCA8-5E40-B05B-3EBF216CA535}" type="pres">
      <dgm:prSet presAssocID="{C061CC7B-FE76-364C-93AF-7564F90F199D}" presName="rootComposite" presStyleCnt="0"/>
      <dgm:spPr/>
    </dgm:pt>
    <dgm:pt modelId="{19E4ED47-8AB1-1D4A-8A28-CD9B2E88E3C7}" type="pres">
      <dgm:prSet presAssocID="{C061CC7B-FE76-364C-93AF-7564F90F199D}" presName="rootText" presStyleLbl="node3" presStyleIdx="4" presStyleCnt="12" custScaleY="50951" custLinFactNeighborX="53587" custLinFactNeighborY="-2834">
        <dgm:presLayoutVars>
          <dgm:chPref val="3"/>
        </dgm:presLayoutVars>
      </dgm:prSet>
      <dgm:spPr/>
    </dgm:pt>
    <dgm:pt modelId="{1DD7D2F9-B4EF-7942-83F2-FA67D23BDCCF}" type="pres">
      <dgm:prSet presAssocID="{C061CC7B-FE76-364C-93AF-7564F90F199D}" presName="rootConnector" presStyleLbl="node3" presStyleIdx="4" presStyleCnt="12"/>
      <dgm:spPr/>
    </dgm:pt>
    <dgm:pt modelId="{AD66D9B4-562D-2A4E-A1CC-5A60AF13DF87}" type="pres">
      <dgm:prSet presAssocID="{C061CC7B-FE76-364C-93AF-7564F90F199D}" presName="hierChild4" presStyleCnt="0"/>
      <dgm:spPr/>
    </dgm:pt>
    <dgm:pt modelId="{C84142A3-BE3D-9C4A-863A-B25F347B105A}" type="pres">
      <dgm:prSet presAssocID="{C061CC7B-FE76-364C-93AF-7564F90F199D}" presName="hierChild5" presStyleCnt="0"/>
      <dgm:spPr/>
    </dgm:pt>
    <dgm:pt modelId="{D690AE3C-ECD8-174A-883F-6883D64B6752}" type="pres">
      <dgm:prSet presAssocID="{26AED701-FBD2-2D49-B062-49075D7AD39C}" presName="Name37" presStyleLbl="parChTrans1D3" presStyleIdx="5" presStyleCnt="12"/>
      <dgm:spPr/>
    </dgm:pt>
    <dgm:pt modelId="{B7995F60-7EC9-9546-BE7C-55206FE1B3DE}" type="pres">
      <dgm:prSet presAssocID="{D06B3806-103B-E74A-BFF7-34031D468E5B}" presName="hierRoot2" presStyleCnt="0">
        <dgm:presLayoutVars>
          <dgm:hierBranch val="init"/>
        </dgm:presLayoutVars>
      </dgm:prSet>
      <dgm:spPr/>
    </dgm:pt>
    <dgm:pt modelId="{C6728774-78FA-204A-89DF-BEB0BA0553F1}" type="pres">
      <dgm:prSet presAssocID="{D06B3806-103B-E74A-BFF7-34031D468E5B}" presName="rootComposite" presStyleCnt="0"/>
      <dgm:spPr/>
    </dgm:pt>
    <dgm:pt modelId="{DE4706A2-C245-5D4B-A7F7-0971EA6B1CD6}" type="pres">
      <dgm:prSet presAssocID="{D06B3806-103B-E74A-BFF7-34031D468E5B}" presName="rootText" presStyleLbl="node3" presStyleIdx="5" presStyleCnt="12" custScaleY="50951" custLinFactNeighborX="53587" custLinFactNeighborY="-4978">
        <dgm:presLayoutVars>
          <dgm:chPref val="3"/>
        </dgm:presLayoutVars>
      </dgm:prSet>
      <dgm:spPr/>
    </dgm:pt>
    <dgm:pt modelId="{CCA10407-CEDF-DD4A-B1D5-1700982EF23C}" type="pres">
      <dgm:prSet presAssocID="{D06B3806-103B-E74A-BFF7-34031D468E5B}" presName="rootConnector" presStyleLbl="node3" presStyleIdx="5" presStyleCnt="12"/>
      <dgm:spPr/>
    </dgm:pt>
    <dgm:pt modelId="{5E3C8CCA-B7FB-4D41-892C-F627A13DA271}" type="pres">
      <dgm:prSet presAssocID="{D06B3806-103B-E74A-BFF7-34031D468E5B}" presName="hierChild4" presStyleCnt="0"/>
      <dgm:spPr/>
    </dgm:pt>
    <dgm:pt modelId="{B89B50E5-FAB2-C540-8740-38D3595B676F}" type="pres">
      <dgm:prSet presAssocID="{D06B3806-103B-E74A-BFF7-34031D468E5B}" presName="hierChild5" presStyleCnt="0"/>
      <dgm:spPr/>
    </dgm:pt>
    <dgm:pt modelId="{EEF3F009-67DB-6E42-82B3-9D9714BF8018}" type="pres">
      <dgm:prSet presAssocID="{BCBB5A87-50D5-5240-A1D3-263097728AB1}" presName="hierChild5" presStyleCnt="0"/>
      <dgm:spPr/>
    </dgm:pt>
    <dgm:pt modelId="{62BCDF51-8944-C74F-8F85-041FD739B9D5}" type="pres">
      <dgm:prSet presAssocID="{9366080B-71D8-D84A-B39D-18DBAAEA932A}" presName="Name37" presStyleLbl="parChTrans1D2" presStyleIdx="2" presStyleCnt="5"/>
      <dgm:spPr/>
    </dgm:pt>
    <dgm:pt modelId="{EB881E18-60AF-3946-A83D-203CEB86B966}" type="pres">
      <dgm:prSet presAssocID="{28A7B50C-05F9-D94E-AD26-2CD9AE14FEAB}" presName="hierRoot2" presStyleCnt="0">
        <dgm:presLayoutVars>
          <dgm:hierBranch val="init"/>
        </dgm:presLayoutVars>
      </dgm:prSet>
      <dgm:spPr/>
    </dgm:pt>
    <dgm:pt modelId="{EE2B68C8-DC61-2B44-8F96-F8CE86253B74}" type="pres">
      <dgm:prSet presAssocID="{28A7B50C-05F9-D94E-AD26-2CD9AE14FEAB}" presName="rootComposite" presStyleCnt="0"/>
      <dgm:spPr/>
    </dgm:pt>
    <dgm:pt modelId="{E8C662A0-E3AE-514A-9309-DA0AB601D01F}" type="pres">
      <dgm:prSet presAssocID="{28A7B50C-05F9-D94E-AD26-2CD9AE14FEAB}" presName="rootText" presStyleLbl="node2" presStyleIdx="2" presStyleCnt="4" custScaleY="54642" custLinFactNeighborX="53587" custLinFactNeighborY="-690">
        <dgm:presLayoutVars>
          <dgm:chPref val="3"/>
        </dgm:presLayoutVars>
      </dgm:prSet>
      <dgm:spPr>
        <a:xfrm>
          <a:off x="5751165" y="3802426"/>
          <a:ext cx="2376289" cy="1188144"/>
        </a:xfrm>
        <a:prstGeom prst="rect">
          <a:avLst/>
        </a:prstGeom>
      </dgm:spPr>
    </dgm:pt>
    <dgm:pt modelId="{4AA8FDBF-43DC-1D43-A20F-267C6C509978}" type="pres">
      <dgm:prSet presAssocID="{28A7B50C-05F9-D94E-AD26-2CD9AE14FEAB}" presName="rootConnector" presStyleLbl="node2" presStyleIdx="2" presStyleCnt="4"/>
      <dgm:spPr/>
    </dgm:pt>
    <dgm:pt modelId="{8C3A0157-E2E6-6449-B0D5-DAFF82CA6991}" type="pres">
      <dgm:prSet presAssocID="{28A7B50C-05F9-D94E-AD26-2CD9AE14FEAB}" presName="hierChild4" presStyleCnt="0"/>
      <dgm:spPr/>
    </dgm:pt>
    <dgm:pt modelId="{780FCC50-1DA4-D945-B910-AE145D326CA9}" type="pres">
      <dgm:prSet presAssocID="{489069DB-A7D9-6A4B-8BD8-9C5D078F52FE}" presName="Name37" presStyleLbl="parChTrans1D3" presStyleIdx="6" presStyleCnt="12"/>
      <dgm:spPr/>
    </dgm:pt>
    <dgm:pt modelId="{5F6A63C5-3155-6C49-9B6D-8F18188C808A}" type="pres">
      <dgm:prSet presAssocID="{9CD36B23-690A-3F45-A65A-FB6ED065FEF9}" presName="hierRoot2" presStyleCnt="0">
        <dgm:presLayoutVars>
          <dgm:hierBranch val="init"/>
        </dgm:presLayoutVars>
      </dgm:prSet>
      <dgm:spPr/>
    </dgm:pt>
    <dgm:pt modelId="{373FB461-DF01-1242-B8E5-9213C63BC871}" type="pres">
      <dgm:prSet presAssocID="{9CD36B23-690A-3F45-A65A-FB6ED065FEF9}" presName="rootComposite" presStyleCnt="0"/>
      <dgm:spPr/>
    </dgm:pt>
    <dgm:pt modelId="{DF7CA5F4-CD9B-B54F-B3F6-869182AC9C7B}" type="pres">
      <dgm:prSet presAssocID="{9CD36B23-690A-3F45-A65A-FB6ED065FEF9}" presName="rootText" presStyleLbl="node3" presStyleIdx="6" presStyleCnt="12" custScaleY="50951" custLinFactNeighborX="53587" custLinFactNeighborY="-690">
        <dgm:presLayoutVars>
          <dgm:chPref val="3"/>
        </dgm:presLayoutVars>
      </dgm:prSet>
      <dgm:spPr/>
    </dgm:pt>
    <dgm:pt modelId="{C1603EFC-00E5-C741-8D51-818FC45FC6C4}" type="pres">
      <dgm:prSet presAssocID="{9CD36B23-690A-3F45-A65A-FB6ED065FEF9}" presName="rootConnector" presStyleLbl="node3" presStyleIdx="6" presStyleCnt="12"/>
      <dgm:spPr/>
    </dgm:pt>
    <dgm:pt modelId="{702078E6-5273-AA44-8FDC-5C59F49B0A77}" type="pres">
      <dgm:prSet presAssocID="{9CD36B23-690A-3F45-A65A-FB6ED065FEF9}" presName="hierChild4" presStyleCnt="0"/>
      <dgm:spPr/>
    </dgm:pt>
    <dgm:pt modelId="{39678B95-EFC3-B34E-ABB6-8662C3FE5169}" type="pres">
      <dgm:prSet presAssocID="{9CD36B23-690A-3F45-A65A-FB6ED065FEF9}" presName="hierChild5" presStyleCnt="0"/>
      <dgm:spPr/>
    </dgm:pt>
    <dgm:pt modelId="{0F82009E-E830-B442-B9E6-A227E2BE991B}" type="pres">
      <dgm:prSet presAssocID="{14F810EA-E0F7-F34D-B7A3-6A751B97F068}" presName="Name37" presStyleLbl="parChTrans1D3" presStyleIdx="7" presStyleCnt="12"/>
      <dgm:spPr/>
    </dgm:pt>
    <dgm:pt modelId="{37D7DA9E-B668-5A46-A481-9B6FCF3906BB}" type="pres">
      <dgm:prSet presAssocID="{C94DA830-E289-514B-AFC5-27D36CC2A795}" presName="hierRoot2" presStyleCnt="0">
        <dgm:presLayoutVars>
          <dgm:hierBranch val="init"/>
        </dgm:presLayoutVars>
      </dgm:prSet>
      <dgm:spPr/>
    </dgm:pt>
    <dgm:pt modelId="{C47FA94D-3C20-9B40-9017-B45101DB915C}" type="pres">
      <dgm:prSet presAssocID="{C94DA830-E289-514B-AFC5-27D36CC2A795}" presName="rootComposite" presStyleCnt="0"/>
      <dgm:spPr/>
    </dgm:pt>
    <dgm:pt modelId="{926544B9-0E36-194B-9D91-E9894D13ADEE}" type="pres">
      <dgm:prSet presAssocID="{C94DA830-E289-514B-AFC5-27D36CC2A795}" presName="rootText" presStyleLbl="node3" presStyleIdx="7" presStyleCnt="12" custScaleY="50951" custLinFactNeighborX="53587" custLinFactNeighborY="-690">
        <dgm:presLayoutVars>
          <dgm:chPref val="3"/>
        </dgm:presLayoutVars>
      </dgm:prSet>
      <dgm:spPr/>
    </dgm:pt>
    <dgm:pt modelId="{28C00B26-A2B0-9D47-939A-FE20523AD649}" type="pres">
      <dgm:prSet presAssocID="{C94DA830-E289-514B-AFC5-27D36CC2A795}" presName="rootConnector" presStyleLbl="node3" presStyleIdx="7" presStyleCnt="12"/>
      <dgm:spPr/>
    </dgm:pt>
    <dgm:pt modelId="{A7BA056D-C77C-2E49-AAA8-93A5825CFFEF}" type="pres">
      <dgm:prSet presAssocID="{C94DA830-E289-514B-AFC5-27D36CC2A795}" presName="hierChild4" presStyleCnt="0"/>
      <dgm:spPr/>
    </dgm:pt>
    <dgm:pt modelId="{A04397B7-CF98-7340-AE3D-8CD29CFB4304}" type="pres">
      <dgm:prSet presAssocID="{C94DA830-E289-514B-AFC5-27D36CC2A795}" presName="hierChild5" presStyleCnt="0"/>
      <dgm:spPr/>
    </dgm:pt>
    <dgm:pt modelId="{C8E8959F-6538-1740-8F93-5D2A4C3F97A9}" type="pres">
      <dgm:prSet presAssocID="{1C30741B-BDC7-DB42-AF0B-AD714CA9076B}" presName="Name37" presStyleLbl="parChTrans1D3" presStyleIdx="8" presStyleCnt="12"/>
      <dgm:spPr/>
    </dgm:pt>
    <dgm:pt modelId="{AB2D7C86-4278-6F44-9962-60CD161EEA3B}" type="pres">
      <dgm:prSet presAssocID="{82F60758-4138-9F4A-A338-9BEFAE9F3C37}" presName="hierRoot2" presStyleCnt="0">
        <dgm:presLayoutVars>
          <dgm:hierBranch val="init"/>
        </dgm:presLayoutVars>
      </dgm:prSet>
      <dgm:spPr/>
    </dgm:pt>
    <dgm:pt modelId="{385A9BCE-2B4E-9941-A4A7-93B8C899B786}" type="pres">
      <dgm:prSet presAssocID="{82F60758-4138-9F4A-A338-9BEFAE9F3C37}" presName="rootComposite" presStyleCnt="0"/>
      <dgm:spPr/>
    </dgm:pt>
    <dgm:pt modelId="{F71686C5-6D35-BA4E-8B48-3E5D17055A16}" type="pres">
      <dgm:prSet presAssocID="{82F60758-4138-9F4A-A338-9BEFAE9F3C37}" presName="rootText" presStyleLbl="node3" presStyleIdx="8" presStyleCnt="12" custScaleY="50951" custLinFactNeighborX="53587" custLinFactNeighborY="-4978">
        <dgm:presLayoutVars>
          <dgm:chPref val="3"/>
        </dgm:presLayoutVars>
      </dgm:prSet>
      <dgm:spPr/>
    </dgm:pt>
    <dgm:pt modelId="{6B523908-E4C8-DC44-8D47-A029252D0C9F}" type="pres">
      <dgm:prSet presAssocID="{82F60758-4138-9F4A-A338-9BEFAE9F3C37}" presName="rootConnector" presStyleLbl="node3" presStyleIdx="8" presStyleCnt="12"/>
      <dgm:spPr/>
    </dgm:pt>
    <dgm:pt modelId="{7DC460CC-0D67-DE42-A4BA-58A6F2D5154E}" type="pres">
      <dgm:prSet presAssocID="{82F60758-4138-9F4A-A338-9BEFAE9F3C37}" presName="hierChild4" presStyleCnt="0"/>
      <dgm:spPr/>
    </dgm:pt>
    <dgm:pt modelId="{4C64EC70-B68C-9841-A708-54DB37930D45}" type="pres">
      <dgm:prSet presAssocID="{82F60758-4138-9F4A-A338-9BEFAE9F3C37}" presName="hierChild5" presStyleCnt="0"/>
      <dgm:spPr/>
    </dgm:pt>
    <dgm:pt modelId="{4EABB3BB-37AC-3F43-9A03-DC62083E6F44}" type="pres">
      <dgm:prSet presAssocID="{28A7B50C-05F9-D94E-AD26-2CD9AE14FEAB}" presName="hierChild5" presStyleCnt="0"/>
      <dgm:spPr/>
    </dgm:pt>
    <dgm:pt modelId="{19B645E6-30F5-B94B-A175-E37E687C5A24}" type="pres">
      <dgm:prSet presAssocID="{B1569759-E00A-FC4C-B597-74294501CD4C}" presName="Name37" presStyleLbl="parChTrans1D2" presStyleIdx="3" presStyleCnt="5"/>
      <dgm:spPr/>
    </dgm:pt>
    <dgm:pt modelId="{E79C5EBF-38F1-C848-BF2A-404F3A733583}" type="pres">
      <dgm:prSet presAssocID="{7DF3970D-B670-0F40-AFBB-2BA7617DEAA3}" presName="hierRoot2" presStyleCnt="0">
        <dgm:presLayoutVars>
          <dgm:hierBranch val="init"/>
        </dgm:presLayoutVars>
      </dgm:prSet>
      <dgm:spPr/>
    </dgm:pt>
    <dgm:pt modelId="{2DE5EA0B-9710-994B-9D6F-73095B478D1D}" type="pres">
      <dgm:prSet presAssocID="{7DF3970D-B670-0F40-AFBB-2BA7617DEAA3}" presName="rootComposite" presStyleCnt="0"/>
      <dgm:spPr/>
    </dgm:pt>
    <dgm:pt modelId="{F5A13737-F6AA-D64D-9DA5-999071547BD6}" type="pres">
      <dgm:prSet presAssocID="{7DF3970D-B670-0F40-AFBB-2BA7617DEAA3}" presName="rootText" presStyleLbl="node2" presStyleIdx="3" presStyleCnt="4" custScaleY="54642" custLinFactNeighborX="53587" custLinFactNeighborY="-690">
        <dgm:presLayoutVars>
          <dgm:chPref val="3"/>
        </dgm:presLayoutVars>
      </dgm:prSet>
      <dgm:spPr>
        <a:xfrm>
          <a:off x="7307326" y="3634719"/>
          <a:ext cx="2011709" cy="1005854"/>
        </a:xfrm>
        <a:prstGeom prst="rect">
          <a:avLst/>
        </a:prstGeom>
      </dgm:spPr>
    </dgm:pt>
    <dgm:pt modelId="{385C7AF4-C6E7-964E-BFE3-C882B48D7517}" type="pres">
      <dgm:prSet presAssocID="{7DF3970D-B670-0F40-AFBB-2BA7617DEAA3}" presName="rootConnector" presStyleLbl="node2" presStyleIdx="3" presStyleCnt="4"/>
      <dgm:spPr/>
    </dgm:pt>
    <dgm:pt modelId="{3527335E-F1E8-E940-9966-EF6597B7BAD2}" type="pres">
      <dgm:prSet presAssocID="{7DF3970D-B670-0F40-AFBB-2BA7617DEAA3}" presName="hierChild4" presStyleCnt="0"/>
      <dgm:spPr/>
    </dgm:pt>
    <dgm:pt modelId="{3A288D21-7F27-8545-8817-EB17F114CA0D}" type="pres">
      <dgm:prSet presAssocID="{FA66F57B-72DC-FA4D-84B9-B5020C052535}" presName="Name37" presStyleLbl="parChTrans1D3" presStyleIdx="9" presStyleCnt="12"/>
      <dgm:spPr/>
    </dgm:pt>
    <dgm:pt modelId="{86F534C7-4C71-2042-A534-659EC6A8B752}" type="pres">
      <dgm:prSet presAssocID="{8D0C1525-7A4A-C84E-8355-69B4FCA6BE1B}" presName="hierRoot2" presStyleCnt="0">
        <dgm:presLayoutVars>
          <dgm:hierBranch val="init"/>
        </dgm:presLayoutVars>
      </dgm:prSet>
      <dgm:spPr/>
    </dgm:pt>
    <dgm:pt modelId="{2F7283C8-34D5-BC4F-A8A9-68D904A52E6D}" type="pres">
      <dgm:prSet presAssocID="{8D0C1525-7A4A-C84E-8355-69B4FCA6BE1B}" presName="rootComposite" presStyleCnt="0"/>
      <dgm:spPr/>
    </dgm:pt>
    <dgm:pt modelId="{AEEC3FC7-4F4C-8840-8EA5-CE9817F75287}" type="pres">
      <dgm:prSet presAssocID="{8D0C1525-7A4A-C84E-8355-69B4FCA6BE1B}" presName="rootText" presStyleLbl="node3" presStyleIdx="9" presStyleCnt="12" custScaleY="50951" custLinFactNeighborX="53587" custLinFactNeighborY="-6050">
        <dgm:presLayoutVars>
          <dgm:chPref val="3"/>
        </dgm:presLayoutVars>
      </dgm:prSet>
      <dgm:spPr/>
    </dgm:pt>
    <dgm:pt modelId="{FBC33F11-0E57-2A44-9B09-60629926801D}" type="pres">
      <dgm:prSet presAssocID="{8D0C1525-7A4A-C84E-8355-69B4FCA6BE1B}" presName="rootConnector" presStyleLbl="node3" presStyleIdx="9" presStyleCnt="12"/>
      <dgm:spPr/>
    </dgm:pt>
    <dgm:pt modelId="{F33AB947-72C5-7E4C-B230-36E63C87134F}" type="pres">
      <dgm:prSet presAssocID="{8D0C1525-7A4A-C84E-8355-69B4FCA6BE1B}" presName="hierChild4" presStyleCnt="0"/>
      <dgm:spPr/>
    </dgm:pt>
    <dgm:pt modelId="{043862D8-8D92-894F-B002-ADF23B0A582A}" type="pres">
      <dgm:prSet presAssocID="{8D0C1525-7A4A-C84E-8355-69B4FCA6BE1B}" presName="hierChild5" presStyleCnt="0"/>
      <dgm:spPr/>
    </dgm:pt>
    <dgm:pt modelId="{879D689B-B6C4-BF49-8252-18B6ED14C56C}" type="pres">
      <dgm:prSet presAssocID="{8FE8BA98-B1F5-3040-8DB1-6CF8302C6B04}" presName="Name37" presStyleLbl="parChTrans1D3" presStyleIdx="10" presStyleCnt="12"/>
      <dgm:spPr/>
    </dgm:pt>
    <dgm:pt modelId="{4267E087-8047-B84B-82C0-E3BAD9DEC0E8}" type="pres">
      <dgm:prSet presAssocID="{77CBFBFE-CD09-4E4E-8BE5-ADA2CE29DDA0}" presName="hierRoot2" presStyleCnt="0">
        <dgm:presLayoutVars>
          <dgm:hierBranch val="init"/>
        </dgm:presLayoutVars>
      </dgm:prSet>
      <dgm:spPr/>
    </dgm:pt>
    <dgm:pt modelId="{763E6387-2B1B-694A-9B41-EFEB2807647D}" type="pres">
      <dgm:prSet presAssocID="{77CBFBFE-CD09-4E4E-8BE5-ADA2CE29DDA0}" presName="rootComposite" presStyleCnt="0"/>
      <dgm:spPr/>
    </dgm:pt>
    <dgm:pt modelId="{EAA16674-9455-8D43-8A67-C65648EC0D6A}" type="pres">
      <dgm:prSet presAssocID="{77CBFBFE-CD09-4E4E-8BE5-ADA2CE29DDA0}" presName="rootText" presStyleLbl="node3" presStyleIdx="10" presStyleCnt="12" custScaleY="50951" custLinFactNeighborX="53587" custLinFactNeighborY="-690">
        <dgm:presLayoutVars>
          <dgm:chPref val="3"/>
        </dgm:presLayoutVars>
      </dgm:prSet>
      <dgm:spPr/>
    </dgm:pt>
    <dgm:pt modelId="{CC11006A-BFA9-994E-8772-1D6B102968A8}" type="pres">
      <dgm:prSet presAssocID="{77CBFBFE-CD09-4E4E-8BE5-ADA2CE29DDA0}" presName="rootConnector" presStyleLbl="node3" presStyleIdx="10" presStyleCnt="12"/>
      <dgm:spPr/>
    </dgm:pt>
    <dgm:pt modelId="{EED5ADDC-43BE-E34B-B823-49BE48C8A1A2}" type="pres">
      <dgm:prSet presAssocID="{77CBFBFE-CD09-4E4E-8BE5-ADA2CE29DDA0}" presName="hierChild4" presStyleCnt="0"/>
      <dgm:spPr/>
    </dgm:pt>
    <dgm:pt modelId="{CA483021-8B59-E140-8581-77AB03C1613D}" type="pres">
      <dgm:prSet presAssocID="{77CBFBFE-CD09-4E4E-8BE5-ADA2CE29DDA0}" presName="hierChild5" presStyleCnt="0"/>
      <dgm:spPr/>
    </dgm:pt>
    <dgm:pt modelId="{A2FAB5D6-A908-414B-9F6D-9E97249C8FDB}" type="pres">
      <dgm:prSet presAssocID="{3CCD485E-D4E4-0F46-86F5-5ABA7CC5CB60}" presName="Name37" presStyleLbl="parChTrans1D3" presStyleIdx="11" presStyleCnt="12"/>
      <dgm:spPr/>
    </dgm:pt>
    <dgm:pt modelId="{CD7308EB-8D50-2A4B-8606-A504D10E234B}" type="pres">
      <dgm:prSet presAssocID="{6FB3A890-2D09-E743-9740-C80409AA1FE2}" presName="hierRoot2" presStyleCnt="0">
        <dgm:presLayoutVars>
          <dgm:hierBranch val="init"/>
        </dgm:presLayoutVars>
      </dgm:prSet>
      <dgm:spPr/>
    </dgm:pt>
    <dgm:pt modelId="{20B89EC1-6DEE-D646-A601-7848793E4FA9}" type="pres">
      <dgm:prSet presAssocID="{6FB3A890-2D09-E743-9740-C80409AA1FE2}" presName="rootComposite" presStyleCnt="0"/>
      <dgm:spPr/>
    </dgm:pt>
    <dgm:pt modelId="{33896CAD-42F6-FB45-BD14-C34B9FF47690}" type="pres">
      <dgm:prSet presAssocID="{6FB3A890-2D09-E743-9740-C80409AA1FE2}" presName="rootText" presStyleLbl="node3" presStyleIdx="11" presStyleCnt="12" custScaleY="50951" custLinFactNeighborX="53587" custLinFactNeighborY="-690">
        <dgm:presLayoutVars>
          <dgm:chPref val="3"/>
        </dgm:presLayoutVars>
      </dgm:prSet>
      <dgm:spPr/>
    </dgm:pt>
    <dgm:pt modelId="{3CBAF43C-5F25-0345-97D9-49BCEB521E63}" type="pres">
      <dgm:prSet presAssocID="{6FB3A890-2D09-E743-9740-C80409AA1FE2}" presName="rootConnector" presStyleLbl="node3" presStyleIdx="11" presStyleCnt="12"/>
      <dgm:spPr/>
    </dgm:pt>
    <dgm:pt modelId="{8FA41239-8BB7-AC4D-B0AB-F3BB2ED111D9}" type="pres">
      <dgm:prSet presAssocID="{6FB3A890-2D09-E743-9740-C80409AA1FE2}" presName="hierChild4" presStyleCnt="0"/>
      <dgm:spPr/>
    </dgm:pt>
    <dgm:pt modelId="{705BA01C-6448-E449-9C6C-1B3B9DC30482}" type="pres">
      <dgm:prSet presAssocID="{6FB3A890-2D09-E743-9740-C80409AA1FE2}" presName="hierChild5" presStyleCnt="0"/>
      <dgm:spPr/>
    </dgm:pt>
    <dgm:pt modelId="{B7E41D99-9960-6645-A995-079769DA644B}" type="pres">
      <dgm:prSet presAssocID="{7DF3970D-B670-0F40-AFBB-2BA7617DEAA3}" presName="hierChild5" presStyleCnt="0"/>
      <dgm:spPr/>
    </dgm:pt>
    <dgm:pt modelId="{BC1C6FD7-6CA8-174D-BDAF-7B1E80A5FA36}" type="pres">
      <dgm:prSet presAssocID="{8ADC3186-91A4-2F42-8AAB-4A5DA2A88240}" presName="hierChild3" presStyleCnt="0"/>
      <dgm:spPr/>
    </dgm:pt>
    <dgm:pt modelId="{9EE95541-5A70-0B46-BEAE-68DB1B93EB29}" type="pres">
      <dgm:prSet presAssocID="{C0382DCE-1042-DE4D-B8D5-9342631A18D7}" presName="Name111" presStyleLbl="parChTrans1D2" presStyleIdx="4" presStyleCnt="5"/>
      <dgm:spPr/>
    </dgm:pt>
    <dgm:pt modelId="{B03B7233-C981-244F-8626-551940499244}" type="pres">
      <dgm:prSet presAssocID="{49375C44-8041-824B-9251-22531DA99E92}" presName="hierRoot3" presStyleCnt="0">
        <dgm:presLayoutVars>
          <dgm:hierBranch val="init"/>
        </dgm:presLayoutVars>
      </dgm:prSet>
      <dgm:spPr/>
    </dgm:pt>
    <dgm:pt modelId="{D1597FDC-A285-844C-AAD3-88D07B84DBB6}" type="pres">
      <dgm:prSet presAssocID="{49375C44-8041-824B-9251-22531DA99E92}" presName="rootComposite3" presStyleCnt="0"/>
      <dgm:spPr/>
    </dgm:pt>
    <dgm:pt modelId="{40254401-2C7E-F047-A08B-AE44C12342C2}" type="pres">
      <dgm:prSet presAssocID="{49375C44-8041-824B-9251-22531DA99E92}" presName="rootText3" presStyleLbl="asst1" presStyleIdx="0" presStyleCnt="1" custScaleY="53587" custLinFactX="-86965" custLinFactNeighborX="-100000" custLinFactNeighborY="28605">
        <dgm:presLayoutVars>
          <dgm:chPref val="3"/>
        </dgm:presLayoutVars>
      </dgm:prSet>
      <dgm:spPr/>
    </dgm:pt>
    <dgm:pt modelId="{1C4EC940-0E2E-FE4A-A34F-B11C572E512F}" type="pres">
      <dgm:prSet presAssocID="{49375C44-8041-824B-9251-22531DA99E92}" presName="rootConnector3" presStyleLbl="asst1" presStyleIdx="0" presStyleCnt="1"/>
      <dgm:spPr/>
    </dgm:pt>
    <dgm:pt modelId="{3FB3C88D-37ED-D347-807D-53EC87906A14}" type="pres">
      <dgm:prSet presAssocID="{49375C44-8041-824B-9251-22531DA99E92}" presName="hierChild6" presStyleCnt="0"/>
      <dgm:spPr/>
    </dgm:pt>
    <dgm:pt modelId="{00070FC2-73FA-5142-86D4-523884444167}" type="pres">
      <dgm:prSet presAssocID="{49375C44-8041-824B-9251-22531DA99E92}" presName="hierChild7" presStyleCnt="0"/>
      <dgm:spPr/>
    </dgm:pt>
  </dgm:ptLst>
  <dgm:cxnLst>
    <dgm:cxn modelId="{10522D02-DD7C-3C4C-9C12-BC6ABE978BDB}" type="presOf" srcId="{8ADC3186-91A4-2F42-8AAB-4A5DA2A88240}" destId="{5633DF32-F5BA-574A-8F09-D1D6FFEAB0B0}" srcOrd="1" destOrd="0" presId="urn:microsoft.com/office/officeart/2005/8/layout/orgChart1"/>
    <dgm:cxn modelId="{91374505-0C5F-3448-8044-125503195A6B}" type="presOf" srcId="{82F60758-4138-9F4A-A338-9BEFAE9F3C37}" destId="{F71686C5-6D35-BA4E-8B48-3E5D17055A16}" srcOrd="0" destOrd="0" presId="urn:microsoft.com/office/officeart/2005/8/layout/orgChart1"/>
    <dgm:cxn modelId="{D12F5D08-ECBB-F44D-AF5A-0511613ABB97}" type="presOf" srcId="{A68D2437-88F2-984A-ABCC-38D57CA3C7CB}" destId="{E48091F4-D000-7045-B63F-C05E94B5EA7C}" srcOrd="0" destOrd="0" presId="urn:microsoft.com/office/officeart/2005/8/layout/orgChart1"/>
    <dgm:cxn modelId="{835A2A0D-F037-3244-B08C-552045D23463}" type="presOf" srcId="{F7C0FF8A-8CE5-F148-B6DA-F126AA8E879D}" destId="{11C0ED3A-2C0E-584F-8ADB-4C6858AB0B16}" srcOrd="0" destOrd="0" presId="urn:microsoft.com/office/officeart/2005/8/layout/orgChart1"/>
    <dgm:cxn modelId="{D65D8B0F-7351-2642-B540-75CB9D6E6D25}" type="presOf" srcId="{9366080B-71D8-D84A-B39D-18DBAAEA932A}" destId="{62BCDF51-8944-C74F-8F85-041FD739B9D5}" srcOrd="0" destOrd="0" presId="urn:microsoft.com/office/officeart/2005/8/layout/orgChart1"/>
    <dgm:cxn modelId="{7D504B10-2BA5-ED49-A298-ED7BEC9EA8A6}" type="presOf" srcId="{28A7B50C-05F9-D94E-AD26-2CD9AE14FEAB}" destId="{E8C662A0-E3AE-514A-9309-DA0AB601D01F}" srcOrd="0" destOrd="0" presId="urn:microsoft.com/office/officeart/2005/8/layout/orgChart1"/>
    <dgm:cxn modelId="{EA425612-FB42-1A42-8A01-3B89DD0B9249}" type="presOf" srcId="{26AED701-FBD2-2D49-B062-49075D7AD39C}" destId="{D690AE3C-ECD8-174A-883F-6883D64B6752}" srcOrd="0" destOrd="0" presId="urn:microsoft.com/office/officeart/2005/8/layout/orgChart1"/>
    <dgm:cxn modelId="{352C0116-30A1-C143-848B-E28CB708BE5D}" type="presOf" srcId="{6FB3A890-2D09-E743-9740-C80409AA1FE2}" destId="{3CBAF43C-5F25-0345-97D9-49BCEB521E63}" srcOrd="1" destOrd="0" presId="urn:microsoft.com/office/officeart/2005/8/layout/orgChart1"/>
    <dgm:cxn modelId="{01D2FC19-5226-4F47-B35B-332B89FE1E2B}" srcId="{8ADC3186-91A4-2F42-8AAB-4A5DA2A88240}" destId="{28A7B50C-05F9-D94E-AD26-2CD9AE14FEAB}" srcOrd="3" destOrd="0" parTransId="{9366080B-71D8-D84A-B39D-18DBAAEA932A}" sibTransId="{05FFF417-C740-1C41-9331-B0DF0EB73A65}"/>
    <dgm:cxn modelId="{94810D1A-9FA3-3E4D-8E3A-731A3C1F5277}" type="presOf" srcId="{C061CC7B-FE76-364C-93AF-7564F90F199D}" destId="{19E4ED47-8AB1-1D4A-8A28-CD9B2E88E3C7}" srcOrd="0" destOrd="0" presId="urn:microsoft.com/office/officeart/2005/8/layout/orgChart1"/>
    <dgm:cxn modelId="{EB131D25-12D0-6240-8B58-BC2D97EE8EFE}" type="presOf" srcId="{838C9DE4-24CD-5F49-B1D8-0E109FD4DC1C}" destId="{2F24C703-F728-CC46-8416-BDF0BC2D7667}" srcOrd="1" destOrd="0" presId="urn:microsoft.com/office/officeart/2005/8/layout/orgChart1"/>
    <dgm:cxn modelId="{B3392F25-1C24-C441-9D0F-F1FD93A71222}" type="presOf" srcId="{1C30741B-BDC7-DB42-AF0B-AD714CA9076B}" destId="{C8E8959F-6538-1740-8F93-5D2A4C3F97A9}" srcOrd="0" destOrd="0" presId="urn:microsoft.com/office/officeart/2005/8/layout/orgChart1"/>
    <dgm:cxn modelId="{C9B0182A-E691-3A4C-BFBC-562D69296F30}" type="presOf" srcId="{853C0819-4997-AA42-B472-57A4A788FAED}" destId="{6AA33A3C-0D62-2B4E-ABA5-193FCF79D87F}" srcOrd="0" destOrd="0" presId="urn:microsoft.com/office/officeart/2005/8/layout/orgChart1"/>
    <dgm:cxn modelId="{85C0BF2A-7F5E-7A40-B46E-E167DD9421CF}" type="presOf" srcId="{C94DA830-E289-514B-AFC5-27D36CC2A795}" destId="{926544B9-0E36-194B-9D91-E9894D13ADEE}" srcOrd="0" destOrd="0" presId="urn:microsoft.com/office/officeart/2005/8/layout/orgChart1"/>
    <dgm:cxn modelId="{C899F02B-BF61-C14D-9CBC-826BA4799E93}" srcId="{8ADC3186-91A4-2F42-8AAB-4A5DA2A88240}" destId="{7DF3970D-B670-0F40-AFBB-2BA7617DEAA3}" srcOrd="4" destOrd="0" parTransId="{B1569759-E00A-FC4C-B597-74294501CD4C}" sibTransId="{C24BA28B-A617-D245-9468-E188E1C99910}"/>
    <dgm:cxn modelId="{E19D5D2E-3384-A143-BBE0-34EFD10E77DE}" type="presOf" srcId="{C8CFAC08-5E99-2046-907B-43B624D82AC2}" destId="{C66582D0-417E-874A-B23F-DF06E4EB65A2}" srcOrd="0" destOrd="0" presId="urn:microsoft.com/office/officeart/2005/8/layout/orgChart1"/>
    <dgm:cxn modelId="{EFA8C930-61A9-2841-B0BF-E07DFE7FB332}" type="presOf" srcId="{E205BD08-E790-8D41-BC70-0D803127FD56}" destId="{7BAED86C-6E2F-1F42-8849-D5A59A95007A}" srcOrd="0" destOrd="0" presId="urn:microsoft.com/office/officeart/2005/8/layout/orgChart1"/>
    <dgm:cxn modelId="{2E7ED830-F01E-524B-B204-68BD3431FC59}" type="presOf" srcId="{B1569759-E00A-FC4C-B597-74294501CD4C}" destId="{19B645E6-30F5-B94B-A175-E37E687C5A24}" srcOrd="0" destOrd="0" presId="urn:microsoft.com/office/officeart/2005/8/layout/orgChart1"/>
    <dgm:cxn modelId="{8C15BE31-C1A6-C345-891D-8415C9EFAA09}" srcId="{28A7B50C-05F9-D94E-AD26-2CD9AE14FEAB}" destId="{9CD36B23-690A-3F45-A65A-FB6ED065FEF9}" srcOrd="0" destOrd="0" parTransId="{489069DB-A7D9-6A4B-8BD8-9C5D078F52FE}" sibTransId="{4A19F27D-2A38-2F44-8A7F-7825BB792781}"/>
    <dgm:cxn modelId="{2D2D2A35-FBF7-6D48-95B9-79419603A0B6}" srcId="{BCBB5A87-50D5-5240-A1D3-263097728AB1}" destId="{D06B3806-103B-E74A-BFF7-34031D468E5B}" srcOrd="2" destOrd="0" parTransId="{26AED701-FBD2-2D49-B062-49075D7AD39C}" sibTransId="{B6FAEE3F-1CD0-444F-8FCB-9D9E1A3255FA}"/>
    <dgm:cxn modelId="{BA6FAE38-B5ED-DB42-BBEA-B02F0A4FE201}" type="presOf" srcId="{8D0C1525-7A4A-C84E-8355-69B4FCA6BE1B}" destId="{FBC33F11-0E57-2A44-9B09-60629926801D}" srcOrd="1" destOrd="0" presId="urn:microsoft.com/office/officeart/2005/8/layout/orgChart1"/>
    <dgm:cxn modelId="{7AA0203F-259B-B64B-85B6-CD019C4C2CBC}" srcId="{F7C0FF8A-8CE5-F148-B6DA-F126AA8E879D}" destId="{8ADC3186-91A4-2F42-8AAB-4A5DA2A88240}" srcOrd="0" destOrd="0" parTransId="{9C10840B-CFB4-9D4B-ADE7-E6587A66C3AC}" sibTransId="{9E19EFAD-A1D3-F94E-B291-8E20D7568358}"/>
    <dgm:cxn modelId="{A2F73046-9370-F245-99D6-DA871EA278B1}" type="presOf" srcId="{9CD36B23-690A-3F45-A65A-FB6ED065FEF9}" destId="{C1603EFC-00E5-C741-8D51-818FC45FC6C4}" srcOrd="1" destOrd="0" presId="urn:microsoft.com/office/officeart/2005/8/layout/orgChart1"/>
    <dgm:cxn modelId="{EE09B146-508D-A543-8DFA-C23CE2A72C85}" type="presOf" srcId="{14B85F03-0A41-224C-8D82-FDA4F4F06850}" destId="{B078606C-6076-A54F-A85C-BFA411D7E11C}" srcOrd="1" destOrd="0" presId="urn:microsoft.com/office/officeart/2005/8/layout/orgChart1"/>
    <dgm:cxn modelId="{3C5A0454-9E20-994D-9838-5A8D78009311}" type="presOf" srcId="{C0382DCE-1042-DE4D-B8D5-9342631A18D7}" destId="{9EE95541-5A70-0B46-BEAE-68DB1B93EB29}" srcOrd="0" destOrd="0" presId="urn:microsoft.com/office/officeart/2005/8/layout/orgChart1"/>
    <dgm:cxn modelId="{00668954-4A4D-AD42-A1AF-6D28A8844F6E}" srcId="{838C9DE4-24CD-5F49-B1D8-0E109FD4DC1C}" destId="{853C0819-4997-AA42-B472-57A4A788FAED}" srcOrd="2" destOrd="0" parTransId="{E205BD08-E790-8D41-BC70-0D803127FD56}" sibTransId="{4C2F402D-6799-4148-99F5-C67EC292E629}"/>
    <dgm:cxn modelId="{B080FD55-DE3E-0A4E-AEBE-1188585E3B1D}" type="presOf" srcId="{489069DB-A7D9-6A4B-8BD8-9C5D078F52FE}" destId="{780FCC50-1DA4-D945-B910-AE145D326CA9}" srcOrd="0" destOrd="0" presId="urn:microsoft.com/office/officeart/2005/8/layout/orgChart1"/>
    <dgm:cxn modelId="{F07E395B-85A5-494F-BE00-383BFD201652}" type="presOf" srcId="{853C0819-4997-AA42-B472-57A4A788FAED}" destId="{B026007E-F05C-4342-9750-3A35E22763F5}" srcOrd="1" destOrd="0" presId="urn:microsoft.com/office/officeart/2005/8/layout/orgChart1"/>
    <dgm:cxn modelId="{805CFD5C-963F-6B43-9189-4FFDE6C6CE31}" type="presOf" srcId="{8BEE8EE9-6B7C-B44C-AE1B-2841914FD686}" destId="{20BC8125-9C78-DA4D-B6BC-79B951F411DE}" srcOrd="0" destOrd="0" presId="urn:microsoft.com/office/officeart/2005/8/layout/orgChart1"/>
    <dgm:cxn modelId="{BCF3025D-694D-BC44-8B94-C163292D5B6F}" type="presOf" srcId="{77CBFBFE-CD09-4E4E-8BE5-ADA2CE29DDA0}" destId="{CC11006A-BFA9-994E-8772-1D6B102968A8}" srcOrd="1" destOrd="0" presId="urn:microsoft.com/office/officeart/2005/8/layout/orgChart1"/>
    <dgm:cxn modelId="{56782161-246A-1C4B-876C-A9E7DA380D37}" type="presOf" srcId="{EA484420-AD2B-D54F-AABB-31526528CAF5}" destId="{C7B13DFC-B9B1-F049-B696-4F421A5B0360}" srcOrd="0" destOrd="0" presId="urn:microsoft.com/office/officeart/2005/8/layout/orgChart1"/>
    <dgm:cxn modelId="{59A60065-C07B-524C-BC34-79A8D27E0292}" srcId="{838C9DE4-24CD-5F49-B1D8-0E109FD4DC1C}" destId="{14B85F03-0A41-224C-8D82-FDA4F4F06850}" srcOrd="1" destOrd="0" parTransId="{8BEE8EE9-6B7C-B44C-AE1B-2841914FD686}" sibTransId="{ECF5F9DC-778F-094A-9662-C89136EA781E}"/>
    <dgm:cxn modelId="{EF8F8D6E-E3AF-E445-B2D8-A416CACCAA5A}" type="presOf" srcId="{6FB3A890-2D09-E743-9740-C80409AA1FE2}" destId="{33896CAD-42F6-FB45-BD14-C34B9FF47690}" srcOrd="0" destOrd="0" presId="urn:microsoft.com/office/officeart/2005/8/layout/orgChart1"/>
    <dgm:cxn modelId="{DA98EB71-1CF4-124B-946E-D1F1F67F9E2F}" type="presOf" srcId="{D06B3806-103B-E74A-BFF7-34031D468E5B}" destId="{DE4706A2-C245-5D4B-A7F7-0971EA6B1CD6}" srcOrd="0" destOrd="0" presId="urn:microsoft.com/office/officeart/2005/8/layout/orgChart1"/>
    <dgm:cxn modelId="{6C011377-8804-FF43-AF52-7DD4ADE39B16}" type="presOf" srcId="{77CBFBFE-CD09-4E4E-8BE5-ADA2CE29DDA0}" destId="{EAA16674-9455-8D43-8A67-C65648EC0D6A}" srcOrd="0" destOrd="0" presId="urn:microsoft.com/office/officeart/2005/8/layout/orgChart1"/>
    <dgm:cxn modelId="{99B56B79-5E47-7A48-A4B1-45912142A30A}" type="presOf" srcId="{9CD36B23-690A-3F45-A65A-FB6ED065FEF9}" destId="{DF7CA5F4-CD9B-B54F-B3F6-869182AC9C7B}" srcOrd="0" destOrd="0" presId="urn:microsoft.com/office/officeart/2005/8/layout/orgChart1"/>
    <dgm:cxn modelId="{28161A7A-7E7C-F143-829D-7EF1AB5885FA}" type="presOf" srcId="{82F60758-4138-9F4A-A338-9BEFAE9F3C37}" destId="{6B523908-E4C8-DC44-8D47-A029252D0C9F}" srcOrd="1" destOrd="0" presId="urn:microsoft.com/office/officeart/2005/8/layout/orgChart1"/>
    <dgm:cxn modelId="{5783AB7A-97DD-664E-BA66-2F4F98050761}" srcId="{28A7B50C-05F9-D94E-AD26-2CD9AE14FEAB}" destId="{C94DA830-E289-514B-AFC5-27D36CC2A795}" srcOrd="1" destOrd="0" parTransId="{14F810EA-E0F7-F34D-B7A3-6A751B97F068}" sibTransId="{EA167D4F-2800-374B-8953-6CE4C17445D5}"/>
    <dgm:cxn modelId="{D4E5277D-704D-CD4C-B89A-A69A82155323}" srcId="{7DF3970D-B670-0F40-AFBB-2BA7617DEAA3}" destId="{6FB3A890-2D09-E743-9740-C80409AA1FE2}" srcOrd="2" destOrd="0" parTransId="{3CCD485E-D4E4-0F46-86F5-5ABA7CC5CB60}" sibTransId="{E788A58E-57D5-204F-8981-A74F1DE0EB03}"/>
    <dgm:cxn modelId="{D7872F7E-9B80-ED45-AD74-49DFBD9C90D8}" type="presOf" srcId="{BCBB5A87-50D5-5240-A1D3-263097728AB1}" destId="{02313DF4-FFC7-0147-AAAF-172F702B9501}" srcOrd="1" destOrd="0" presId="urn:microsoft.com/office/officeart/2005/8/layout/orgChart1"/>
    <dgm:cxn modelId="{08C8E582-66C5-4C45-BE77-062FB232CE88}" type="presOf" srcId="{A55E3EAC-5C6F-6C4B-A2A9-FD3F87075DE0}" destId="{32105C56-1787-0643-A7F7-B3C3D4FD1BC0}" srcOrd="0" destOrd="0" presId="urn:microsoft.com/office/officeart/2005/8/layout/orgChart1"/>
    <dgm:cxn modelId="{1D75F285-F877-854F-B08F-3CC637FCC0A9}" srcId="{8ADC3186-91A4-2F42-8AAB-4A5DA2A88240}" destId="{838C9DE4-24CD-5F49-B1D8-0E109FD4DC1C}" srcOrd="1" destOrd="0" parTransId="{A68D2437-88F2-984A-ABCC-38D57CA3C7CB}" sibTransId="{E75DEE10-B421-3043-A4B1-637E9E945503}"/>
    <dgm:cxn modelId="{BCA9A588-7269-2541-9D8F-055D2708310A}" srcId="{28A7B50C-05F9-D94E-AD26-2CD9AE14FEAB}" destId="{82F60758-4138-9F4A-A338-9BEFAE9F3C37}" srcOrd="2" destOrd="0" parTransId="{1C30741B-BDC7-DB42-AF0B-AD714CA9076B}" sibTransId="{2A20BC55-EEDE-7F46-83B2-D182E6086E6F}"/>
    <dgm:cxn modelId="{5851638D-9731-134E-A921-B3801F3D533C}" type="presOf" srcId="{B73AE779-EF79-754D-9EEA-82D8A6BD67B1}" destId="{BDD95DCF-2314-1345-8DE3-DCEBB39D3AA0}" srcOrd="1" destOrd="0" presId="urn:microsoft.com/office/officeart/2005/8/layout/orgChart1"/>
    <dgm:cxn modelId="{E51AC58F-4A46-E048-B19B-939975691D6F}" srcId="{8ADC3186-91A4-2F42-8AAB-4A5DA2A88240}" destId="{BCBB5A87-50D5-5240-A1D3-263097728AB1}" srcOrd="2" destOrd="0" parTransId="{DD251A04-0460-304B-9281-C99B39922569}" sibTransId="{C9FCC596-4FB5-0842-9261-3E784BDFD67E}"/>
    <dgm:cxn modelId="{B3269092-CB5F-B84C-995A-61C4EF411923}" type="presOf" srcId="{C061CC7B-FE76-364C-93AF-7564F90F199D}" destId="{1DD7D2F9-B4EF-7942-83F2-FA67D23BDCCF}" srcOrd="1" destOrd="0" presId="urn:microsoft.com/office/officeart/2005/8/layout/orgChart1"/>
    <dgm:cxn modelId="{6C46CC97-52BD-E341-8FEC-0BAB31207A32}" type="presOf" srcId="{49375C44-8041-824B-9251-22531DA99E92}" destId="{1C4EC940-0E2E-FE4A-A34F-B11C572E512F}" srcOrd="1" destOrd="0" presId="urn:microsoft.com/office/officeart/2005/8/layout/orgChart1"/>
    <dgm:cxn modelId="{D935E39C-4BB6-5B49-9EAC-4B9EA7AC7125}" type="presOf" srcId="{8D0C1525-7A4A-C84E-8355-69B4FCA6BE1B}" destId="{AEEC3FC7-4F4C-8840-8EA5-CE9817F75287}" srcOrd="0" destOrd="0" presId="urn:microsoft.com/office/officeart/2005/8/layout/orgChart1"/>
    <dgm:cxn modelId="{A35154A0-9E51-224B-B6CA-B2618F8FA29E}" type="presOf" srcId="{14B85F03-0A41-224C-8D82-FDA4F4F06850}" destId="{D150B4BD-31B3-6F4F-BCC5-50F141B96734}" srcOrd="0" destOrd="0" presId="urn:microsoft.com/office/officeart/2005/8/layout/orgChart1"/>
    <dgm:cxn modelId="{F672CDA0-C39E-8E4F-A573-F713AE99DBA9}" type="presOf" srcId="{838C9DE4-24CD-5F49-B1D8-0E109FD4DC1C}" destId="{D0082644-1957-E842-90BD-13F356A47AD2}" srcOrd="0" destOrd="0" presId="urn:microsoft.com/office/officeart/2005/8/layout/orgChart1"/>
    <dgm:cxn modelId="{F7C5AEA8-C9D6-1547-B806-AF95DF50070A}" type="presOf" srcId="{A55E3EAC-5C6F-6C4B-A2A9-FD3F87075DE0}" destId="{76E7FB64-7B4B-BE45-8CB1-F00CF9C80DBB}" srcOrd="1" destOrd="0" presId="urn:microsoft.com/office/officeart/2005/8/layout/orgChart1"/>
    <dgm:cxn modelId="{909758AE-F8A8-A845-9253-27BBFA09E957}" srcId="{7DF3970D-B670-0F40-AFBB-2BA7617DEAA3}" destId="{8D0C1525-7A4A-C84E-8355-69B4FCA6BE1B}" srcOrd="0" destOrd="0" parTransId="{FA66F57B-72DC-FA4D-84B9-B5020C052535}" sibTransId="{E36A9D4F-8CF5-1F41-A597-BF9B92E95E4B}"/>
    <dgm:cxn modelId="{ED3ADBBB-EC11-D148-9124-6C47E00D3C24}" type="presOf" srcId="{7DF3970D-B670-0F40-AFBB-2BA7617DEAA3}" destId="{F5A13737-F6AA-D64D-9DA5-999071547BD6}" srcOrd="0" destOrd="0" presId="urn:microsoft.com/office/officeart/2005/8/layout/orgChart1"/>
    <dgm:cxn modelId="{9F8AC5C1-4312-6649-97C9-04E49DE783C0}" srcId="{7DF3970D-B670-0F40-AFBB-2BA7617DEAA3}" destId="{77CBFBFE-CD09-4E4E-8BE5-ADA2CE29DDA0}" srcOrd="1" destOrd="0" parTransId="{8FE8BA98-B1F5-3040-8DB1-6CF8302C6B04}" sibTransId="{1000D181-3E61-994C-89BB-703BE1C411C3}"/>
    <dgm:cxn modelId="{27895DC9-4EA8-AD4F-AD3F-301B9ACD0ED3}" type="presOf" srcId="{3CCD485E-D4E4-0F46-86F5-5ABA7CC5CB60}" destId="{A2FAB5D6-A908-414B-9F6D-9E97249C8FDB}" srcOrd="0" destOrd="0" presId="urn:microsoft.com/office/officeart/2005/8/layout/orgChart1"/>
    <dgm:cxn modelId="{272A3ACA-D75B-B34B-A5E4-B5EF8CA23FAB}" type="presOf" srcId="{C577C0B6-346F-0B4D-B41B-CB62C99FE9DF}" destId="{0B7ABA93-0EBE-8A41-8614-4038BDC8267D}" srcOrd="0" destOrd="0" presId="urn:microsoft.com/office/officeart/2005/8/layout/orgChart1"/>
    <dgm:cxn modelId="{F447EDCB-EC77-BC4A-BA98-96979E3CAA49}" type="presOf" srcId="{28A7B50C-05F9-D94E-AD26-2CD9AE14FEAB}" destId="{4AA8FDBF-43DC-1D43-A20F-267C6C509978}" srcOrd="1" destOrd="0" presId="urn:microsoft.com/office/officeart/2005/8/layout/orgChart1"/>
    <dgm:cxn modelId="{2AEE90D1-ED90-2F47-A608-D2054C163E70}" type="presOf" srcId="{49375C44-8041-824B-9251-22531DA99E92}" destId="{40254401-2C7E-F047-A08B-AE44C12342C2}" srcOrd="0" destOrd="0" presId="urn:microsoft.com/office/officeart/2005/8/layout/orgChart1"/>
    <dgm:cxn modelId="{876BBFD5-32A3-AD48-95FF-75A86702ECB3}" type="presOf" srcId="{B73AE779-EF79-754D-9EEA-82D8A6BD67B1}" destId="{1CB2D0F9-7C29-8140-81AF-EA233B8EED25}" srcOrd="0" destOrd="0" presId="urn:microsoft.com/office/officeart/2005/8/layout/orgChart1"/>
    <dgm:cxn modelId="{D963D6D9-46BF-C044-8EC4-33CE9CB3CB03}" type="presOf" srcId="{C94DA830-E289-514B-AFC5-27D36CC2A795}" destId="{28C00B26-A2B0-9D47-939A-FE20523AD649}" srcOrd="1" destOrd="0" presId="urn:microsoft.com/office/officeart/2005/8/layout/orgChart1"/>
    <dgm:cxn modelId="{D9C7F6DA-FD02-BA4D-ADAA-FF92308590CE}" srcId="{8ADC3186-91A4-2F42-8AAB-4A5DA2A88240}" destId="{49375C44-8041-824B-9251-22531DA99E92}" srcOrd="0" destOrd="0" parTransId="{C0382DCE-1042-DE4D-B8D5-9342631A18D7}" sibTransId="{A130613D-85BA-FB40-9B59-71F83DE11A6B}"/>
    <dgm:cxn modelId="{E9EB1FDB-2C13-D948-8B24-DDEEFD79FE71}" type="presOf" srcId="{8FE8BA98-B1F5-3040-8DB1-6CF8302C6B04}" destId="{879D689B-B6C4-BF49-8252-18B6ED14C56C}" srcOrd="0" destOrd="0" presId="urn:microsoft.com/office/officeart/2005/8/layout/orgChart1"/>
    <dgm:cxn modelId="{DBEDADDB-2C9F-3E46-8029-34057A694E80}" type="presOf" srcId="{D06B3806-103B-E74A-BFF7-34031D468E5B}" destId="{CCA10407-CEDF-DD4A-B1D5-1700982EF23C}" srcOrd="1" destOrd="0" presId="urn:microsoft.com/office/officeart/2005/8/layout/orgChart1"/>
    <dgm:cxn modelId="{AD002FDE-6F05-824E-84CC-AF7E44CE6F3A}" srcId="{BCBB5A87-50D5-5240-A1D3-263097728AB1}" destId="{B73AE779-EF79-754D-9EEA-82D8A6BD67B1}" srcOrd="0" destOrd="0" parTransId="{EA484420-AD2B-D54F-AABB-31526528CAF5}" sibTransId="{C63A454D-DD13-DD4A-BFD6-78F73448F951}"/>
    <dgm:cxn modelId="{479836E2-BE3D-964F-9F00-3086C328ED9A}" type="presOf" srcId="{BCBB5A87-50D5-5240-A1D3-263097728AB1}" destId="{6057DFC0-559D-5448-8E9A-F9891BFD530F}" srcOrd="0" destOrd="0" presId="urn:microsoft.com/office/officeart/2005/8/layout/orgChart1"/>
    <dgm:cxn modelId="{E6AAB0E3-6DA4-BE43-B3BE-86ADD44C3FCD}" srcId="{838C9DE4-24CD-5F49-B1D8-0E109FD4DC1C}" destId="{A55E3EAC-5C6F-6C4B-A2A9-FD3F87075DE0}" srcOrd="0" destOrd="0" parTransId="{C8CFAC08-5E99-2046-907B-43B624D82AC2}" sibTransId="{38938467-7771-BF43-9144-6EAA8EE1D7F1}"/>
    <dgm:cxn modelId="{11C9D9E6-C573-7A40-9FB5-6FF117886DF1}" type="presOf" srcId="{8ADC3186-91A4-2F42-8AAB-4A5DA2A88240}" destId="{2A053B7C-93BE-8B44-8A00-789689F1CEE4}" srcOrd="0" destOrd="0" presId="urn:microsoft.com/office/officeart/2005/8/layout/orgChart1"/>
    <dgm:cxn modelId="{B6725DEC-A8FE-9343-B6A3-B4B50EE33BE6}" type="presOf" srcId="{FA66F57B-72DC-FA4D-84B9-B5020C052535}" destId="{3A288D21-7F27-8545-8817-EB17F114CA0D}" srcOrd="0" destOrd="0" presId="urn:microsoft.com/office/officeart/2005/8/layout/orgChart1"/>
    <dgm:cxn modelId="{0510CCF4-3309-0D4D-BFB7-76A00308E6AA}" type="presOf" srcId="{DD251A04-0460-304B-9281-C99B39922569}" destId="{5271766A-41BE-334A-82BD-29085F741DBA}" srcOrd="0" destOrd="0" presId="urn:microsoft.com/office/officeart/2005/8/layout/orgChart1"/>
    <dgm:cxn modelId="{519FCDF4-4C66-874B-B8E2-B09CD4AEA254}" type="presOf" srcId="{7DF3970D-B670-0F40-AFBB-2BA7617DEAA3}" destId="{385C7AF4-C6E7-964E-BFE3-C882B48D7517}" srcOrd="1" destOrd="0" presId="urn:microsoft.com/office/officeart/2005/8/layout/orgChart1"/>
    <dgm:cxn modelId="{E727B6F7-4B89-5340-95D3-5C418F6F8BDD}" srcId="{BCBB5A87-50D5-5240-A1D3-263097728AB1}" destId="{C061CC7B-FE76-364C-93AF-7564F90F199D}" srcOrd="1" destOrd="0" parTransId="{C577C0B6-346F-0B4D-B41B-CB62C99FE9DF}" sibTransId="{89307D45-50B9-F346-BE6E-FAF6F68BA02B}"/>
    <dgm:cxn modelId="{38C1A3F9-27CD-E842-8FDA-3323B1A9089F}" type="presOf" srcId="{14F810EA-E0F7-F34D-B7A3-6A751B97F068}" destId="{0F82009E-E830-B442-B9E6-A227E2BE991B}" srcOrd="0" destOrd="0" presId="urn:microsoft.com/office/officeart/2005/8/layout/orgChart1"/>
    <dgm:cxn modelId="{49E8D54A-2616-5442-AC73-AACCF0889E19}" type="presParOf" srcId="{11C0ED3A-2C0E-584F-8ADB-4C6858AB0B16}" destId="{E8D9D1F8-3942-E14C-B4C6-EBD1CEB2E515}" srcOrd="0" destOrd="0" presId="urn:microsoft.com/office/officeart/2005/8/layout/orgChart1"/>
    <dgm:cxn modelId="{97EACE9B-C6A2-2641-BB16-9A0FE20830F0}" type="presParOf" srcId="{E8D9D1F8-3942-E14C-B4C6-EBD1CEB2E515}" destId="{0B5B58F6-181C-D943-B934-AAA42C026123}" srcOrd="0" destOrd="0" presId="urn:microsoft.com/office/officeart/2005/8/layout/orgChart1"/>
    <dgm:cxn modelId="{1B58F20A-075D-F647-96B4-158E31131FE6}" type="presParOf" srcId="{0B5B58F6-181C-D943-B934-AAA42C026123}" destId="{2A053B7C-93BE-8B44-8A00-789689F1CEE4}" srcOrd="0" destOrd="0" presId="urn:microsoft.com/office/officeart/2005/8/layout/orgChart1"/>
    <dgm:cxn modelId="{C50DAADA-9EC4-984E-A1DF-4EA2B7BE85BB}" type="presParOf" srcId="{0B5B58F6-181C-D943-B934-AAA42C026123}" destId="{5633DF32-F5BA-574A-8F09-D1D6FFEAB0B0}" srcOrd="1" destOrd="0" presId="urn:microsoft.com/office/officeart/2005/8/layout/orgChart1"/>
    <dgm:cxn modelId="{E927A999-3433-6748-A7AD-8400055C2FE3}" type="presParOf" srcId="{E8D9D1F8-3942-E14C-B4C6-EBD1CEB2E515}" destId="{F46BCBA0-7E22-9F43-9820-DD553E1554D2}" srcOrd="1" destOrd="0" presId="urn:microsoft.com/office/officeart/2005/8/layout/orgChart1"/>
    <dgm:cxn modelId="{18820B6B-84E6-1E4B-9585-7F2E241169D2}" type="presParOf" srcId="{F46BCBA0-7E22-9F43-9820-DD553E1554D2}" destId="{E48091F4-D000-7045-B63F-C05E94B5EA7C}" srcOrd="0" destOrd="0" presId="urn:microsoft.com/office/officeart/2005/8/layout/orgChart1"/>
    <dgm:cxn modelId="{6BCAECEC-870F-2249-B0D9-684D8E9C150B}" type="presParOf" srcId="{F46BCBA0-7E22-9F43-9820-DD553E1554D2}" destId="{CDE21DF2-1A42-5948-9DA1-F28BB2F17DA8}" srcOrd="1" destOrd="0" presId="urn:microsoft.com/office/officeart/2005/8/layout/orgChart1"/>
    <dgm:cxn modelId="{8FA7F685-959D-6349-A650-4A34055B0048}" type="presParOf" srcId="{CDE21DF2-1A42-5948-9DA1-F28BB2F17DA8}" destId="{9C9DB01C-BB43-FA4C-9D34-B4298B6E395F}" srcOrd="0" destOrd="0" presId="urn:microsoft.com/office/officeart/2005/8/layout/orgChart1"/>
    <dgm:cxn modelId="{3BD79180-2B82-D544-9958-3E65D87668F4}" type="presParOf" srcId="{9C9DB01C-BB43-FA4C-9D34-B4298B6E395F}" destId="{D0082644-1957-E842-90BD-13F356A47AD2}" srcOrd="0" destOrd="0" presId="urn:microsoft.com/office/officeart/2005/8/layout/orgChart1"/>
    <dgm:cxn modelId="{4540FA0A-F738-214E-BB13-3EB52A7BD60D}" type="presParOf" srcId="{9C9DB01C-BB43-FA4C-9D34-B4298B6E395F}" destId="{2F24C703-F728-CC46-8416-BDF0BC2D7667}" srcOrd="1" destOrd="0" presId="urn:microsoft.com/office/officeart/2005/8/layout/orgChart1"/>
    <dgm:cxn modelId="{6ACAA083-471E-2941-BF1B-FA5E1718AEC4}" type="presParOf" srcId="{CDE21DF2-1A42-5948-9DA1-F28BB2F17DA8}" destId="{85662E6D-CFE0-7942-B197-71F4461B0B84}" srcOrd="1" destOrd="0" presId="urn:microsoft.com/office/officeart/2005/8/layout/orgChart1"/>
    <dgm:cxn modelId="{9E902927-FD14-D442-A901-AF9C9499117A}" type="presParOf" srcId="{85662E6D-CFE0-7942-B197-71F4461B0B84}" destId="{C66582D0-417E-874A-B23F-DF06E4EB65A2}" srcOrd="0" destOrd="0" presId="urn:microsoft.com/office/officeart/2005/8/layout/orgChart1"/>
    <dgm:cxn modelId="{408DB537-08FC-AE4E-826B-52D35CAC5BEB}" type="presParOf" srcId="{85662E6D-CFE0-7942-B197-71F4461B0B84}" destId="{03AE8CDA-BEB3-944A-B6CB-CBE6F11A911C}" srcOrd="1" destOrd="0" presId="urn:microsoft.com/office/officeart/2005/8/layout/orgChart1"/>
    <dgm:cxn modelId="{AC826AAF-B4E6-3841-AF0A-A6B9F6E8659A}" type="presParOf" srcId="{03AE8CDA-BEB3-944A-B6CB-CBE6F11A911C}" destId="{6F5F4C29-D14C-E941-8938-C6C17832570F}" srcOrd="0" destOrd="0" presId="urn:microsoft.com/office/officeart/2005/8/layout/orgChart1"/>
    <dgm:cxn modelId="{D31D63D4-89EE-134F-9C50-51A693500199}" type="presParOf" srcId="{6F5F4C29-D14C-E941-8938-C6C17832570F}" destId="{32105C56-1787-0643-A7F7-B3C3D4FD1BC0}" srcOrd="0" destOrd="0" presId="urn:microsoft.com/office/officeart/2005/8/layout/orgChart1"/>
    <dgm:cxn modelId="{765C84D6-FE09-A84D-837E-009B858F406C}" type="presParOf" srcId="{6F5F4C29-D14C-E941-8938-C6C17832570F}" destId="{76E7FB64-7B4B-BE45-8CB1-F00CF9C80DBB}" srcOrd="1" destOrd="0" presId="urn:microsoft.com/office/officeart/2005/8/layout/orgChart1"/>
    <dgm:cxn modelId="{1E995DCF-35EC-C74B-9175-482A6CB0118F}" type="presParOf" srcId="{03AE8CDA-BEB3-944A-B6CB-CBE6F11A911C}" destId="{94C6E32F-A5D5-384C-9498-F9528E8D99FA}" srcOrd="1" destOrd="0" presId="urn:microsoft.com/office/officeart/2005/8/layout/orgChart1"/>
    <dgm:cxn modelId="{11B71010-4260-7E42-AA97-A2FC38BEC0B9}" type="presParOf" srcId="{03AE8CDA-BEB3-944A-B6CB-CBE6F11A911C}" destId="{0335C3B7-D198-6F4C-BAB2-56FE08755F87}" srcOrd="2" destOrd="0" presId="urn:microsoft.com/office/officeart/2005/8/layout/orgChart1"/>
    <dgm:cxn modelId="{104025A3-AAAC-3441-8F09-810A49192630}" type="presParOf" srcId="{85662E6D-CFE0-7942-B197-71F4461B0B84}" destId="{20BC8125-9C78-DA4D-B6BC-79B951F411DE}" srcOrd="2" destOrd="0" presId="urn:microsoft.com/office/officeart/2005/8/layout/orgChart1"/>
    <dgm:cxn modelId="{9BD423C2-F9A5-DE4B-93BF-9D41507A6BDE}" type="presParOf" srcId="{85662E6D-CFE0-7942-B197-71F4461B0B84}" destId="{B30F6813-3915-F74A-9044-BE45D824282F}" srcOrd="3" destOrd="0" presId="urn:microsoft.com/office/officeart/2005/8/layout/orgChart1"/>
    <dgm:cxn modelId="{E9CA2C3E-3944-1E46-8943-84FC7F333FC4}" type="presParOf" srcId="{B30F6813-3915-F74A-9044-BE45D824282F}" destId="{433FD261-D69F-2D4D-9C64-6D6629C495EE}" srcOrd="0" destOrd="0" presId="urn:microsoft.com/office/officeart/2005/8/layout/orgChart1"/>
    <dgm:cxn modelId="{0CA02802-E1F9-3F4E-B9D3-F7293A6D6265}" type="presParOf" srcId="{433FD261-D69F-2D4D-9C64-6D6629C495EE}" destId="{D150B4BD-31B3-6F4F-BCC5-50F141B96734}" srcOrd="0" destOrd="0" presId="urn:microsoft.com/office/officeart/2005/8/layout/orgChart1"/>
    <dgm:cxn modelId="{B1BFACBE-1CC7-034D-BB41-4A4EBA905CC8}" type="presParOf" srcId="{433FD261-D69F-2D4D-9C64-6D6629C495EE}" destId="{B078606C-6076-A54F-A85C-BFA411D7E11C}" srcOrd="1" destOrd="0" presId="urn:microsoft.com/office/officeart/2005/8/layout/orgChart1"/>
    <dgm:cxn modelId="{43239D2B-E9F6-4E44-922D-594938D162C5}" type="presParOf" srcId="{B30F6813-3915-F74A-9044-BE45D824282F}" destId="{2040BF9A-D68A-644A-91DB-E3596E56034E}" srcOrd="1" destOrd="0" presId="urn:microsoft.com/office/officeart/2005/8/layout/orgChart1"/>
    <dgm:cxn modelId="{66B9C1BE-D0C4-BE48-9A23-70BA920EB3E2}" type="presParOf" srcId="{B30F6813-3915-F74A-9044-BE45D824282F}" destId="{73ED502A-11F9-A24A-8B12-9C18AEF6E647}" srcOrd="2" destOrd="0" presId="urn:microsoft.com/office/officeart/2005/8/layout/orgChart1"/>
    <dgm:cxn modelId="{E2657501-FF8A-A14B-B52F-A91B85A719B7}" type="presParOf" srcId="{85662E6D-CFE0-7942-B197-71F4461B0B84}" destId="{7BAED86C-6E2F-1F42-8849-D5A59A95007A}" srcOrd="4" destOrd="0" presId="urn:microsoft.com/office/officeart/2005/8/layout/orgChart1"/>
    <dgm:cxn modelId="{7D2A01B8-279A-A443-8CDB-7E98EF4908E2}" type="presParOf" srcId="{85662E6D-CFE0-7942-B197-71F4461B0B84}" destId="{D383BFB0-A9FA-BA47-A27C-27FF2755CF3C}" srcOrd="5" destOrd="0" presId="urn:microsoft.com/office/officeart/2005/8/layout/orgChart1"/>
    <dgm:cxn modelId="{06026E30-BF89-F54D-9E7B-F729B865A364}" type="presParOf" srcId="{D383BFB0-A9FA-BA47-A27C-27FF2755CF3C}" destId="{3F4046FF-1688-8544-8DFC-96D393A985C2}" srcOrd="0" destOrd="0" presId="urn:microsoft.com/office/officeart/2005/8/layout/orgChart1"/>
    <dgm:cxn modelId="{D5D9ED70-C118-3F4C-85D9-A0ED70FB74AD}" type="presParOf" srcId="{3F4046FF-1688-8544-8DFC-96D393A985C2}" destId="{6AA33A3C-0D62-2B4E-ABA5-193FCF79D87F}" srcOrd="0" destOrd="0" presId="urn:microsoft.com/office/officeart/2005/8/layout/orgChart1"/>
    <dgm:cxn modelId="{6DE76809-FD24-3345-9BA8-F2CFC92D23C4}" type="presParOf" srcId="{3F4046FF-1688-8544-8DFC-96D393A985C2}" destId="{B026007E-F05C-4342-9750-3A35E22763F5}" srcOrd="1" destOrd="0" presId="urn:microsoft.com/office/officeart/2005/8/layout/orgChart1"/>
    <dgm:cxn modelId="{1CF1D9A6-364F-DE41-894D-FBE310774375}" type="presParOf" srcId="{D383BFB0-A9FA-BA47-A27C-27FF2755CF3C}" destId="{DAD4E833-697F-E74F-B558-FE67CCA5CB1C}" srcOrd="1" destOrd="0" presId="urn:microsoft.com/office/officeart/2005/8/layout/orgChart1"/>
    <dgm:cxn modelId="{A5D438D1-4400-874C-901D-1B03AC69951A}" type="presParOf" srcId="{D383BFB0-A9FA-BA47-A27C-27FF2755CF3C}" destId="{79FF2522-DF66-C249-8145-82C92375282F}" srcOrd="2" destOrd="0" presId="urn:microsoft.com/office/officeart/2005/8/layout/orgChart1"/>
    <dgm:cxn modelId="{1CDF80DB-E76C-434F-B43F-3911C1FC8FFF}" type="presParOf" srcId="{CDE21DF2-1A42-5948-9DA1-F28BB2F17DA8}" destId="{F658E113-12E4-7B48-8D8B-FA1D3FF5D53D}" srcOrd="2" destOrd="0" presId="urn:microsoft.com/office/officeart/2005/8/layout/orgChart1"/>
    <dgm:cxn modelId="{1B3EAF81-6E38-3048-A917-2518275EB118}" type="presParOf" srcId="{F46BCBA0-7E22-9F43-9820-DD553E1554D2}" destId="{5271766A-41BE-334A-82BD-29085F741DBA}" srcOrd="2" destOrd="0" presId="urn:microsoft.com/office/officeart/2005/8/layout/orgChart1"/>
    <dgm:cxn modelId="{7823FC8B-EEBD-0B45-A2D0-257B77C726DC}" type="presParOf" srcId="{F46BCBA0-7E22-9F43-9820-DD553E1554D2}" destId="{B0B9E4EE-454E-404E-ACD5-A78B1FDE4B65}" srcOrd="3" destOrd="0" presId="urn:microsoft.com/office/officeart/2005/8/layout/orgChart1"/>
    <dgm:cxn modelId="{FA230C0C-8DEE-D945-95A9-C264FC4068B1}" type="presParOf" srcId="{B0B9E4EE-454E-404E-ACD5-A78B1FDE4B65}" destId="{1136979A-3637-0A48-AA13-EC7D3E87E97D}" srcOrd="0" destOrd="0" presId="urn:microsoft.com/office/officeart/2005/8/layout/orgChart1"/>
    <dgm:cxn modelId="{42379932-E187-A042-82A7-458B847F4CB9}" type="presParOf" srcId="{1136979A-3637-0A48-AA13-EC7D3E87E97D}" destId="{6057DFC0-559D-5448-8E9A-F9891BFD530F}" srcOrd="0" destOrd="0" presId="urn:microsoft.com/office/officeart/2005/8/layout/orgChart1"/>
    <dgm:cxn modelId="{EFC9E81A-AE03-3F4F-BF55-B691F5DF55FA}" type="presParOf" srcId="{1136979A-3637-0A48-AA13-EC7D3E87E97D}" destId="{02313DF4-FFC7-0147-AAAF-172F702B9501}" srcOrd="1" destOrd="0" presId="urn:microsoft.com/office/officeart/2005/8/layout/orgChart1"/>
    <dgm:cxn modelId="{307859AA-3DE6-FC41-8F7F-F33F38147283}" type="presParOf" srcId="{B0B9E4EE-454E-404E-ACD5-A78B1FDE4B65}" destId="{D537A385-495B-D64A-8990-B8F0F40DE002}" srcOrd="1" destOrd="0" presId="urn:microsoft.com/office/officeart/2005/8/layout/orgChart1"/>
    <dgm:cxn modelId="{139A8C53-D0C5-064F-9528-F209894A5ABA}" type="presParOf" srcId="{D537A385-495B-D64A-8990-B8F0F40DE002}" destId="{C7B13DFC-B9B1-F049-B696-4F421A5B0360}" srcOrd="0" destOrd="0" presId="urn:microsoft.com/office/officeart/2005/8/layout/orgChart1"/>
    <dgm:cxn modelId="{A2BC83F7-9842-C944-8B85-FA38462A197E}" type="presParOf" srcId="{D537A385-495B-D64A-8990-B8F0F40DE002}" destId="{1FFA28F1-6389-7041-92E9-C791950F7FCF}" srcOrd="1" destOrd="0" presId="urn:microsoft.com/office/officeart/2005/8/layout/orgChart1"/>
    <dgm:cxn modelId="{B6E90B19-1746-D946-AF4F-DCA567F67894}" type="presParOf" srcId="{1FFA28F1-6389-7041-92E9-C791950F7FCF}" destId="{D5E7C063-6642-A647-BB6E-57336DE6A761}" srcOrd="0" destOrd="0" presId="urn:microsoft.com/office/officeart/2005/8/layout/orgChart1"/>
    <dgm:cxn modelId="{B0E81966-1BAC-1343-84B8-5A34650EE603}" type="presParOf" srcId="{D5E7C063-6642-A647-BB6E-57336DE6A761}" destId="{1CB2D0F9-7C29-8140-81AF-EA233B8EED25}" srcOrd="0" destOrd="0" presId="urn:microsoft.com/office/officeart/2005/8/layout/orgChart1"/>
    <dgm:cxn modelId="{A886D2F8-5291-0E4C-9D84-9ADBD00947E7}" type="presParOf" srcId="{D5E7C063-6642-A647-BB6E-57336DE6A761}" destId="{BDD95DCF-2314-1345-8DE3-DCEBB39D3AA0}" srcOrd="1" destOrd="0" presId="urn:microsoft.com/office/officeart/2005/8/layout/orgChart1"/>
    <dgm:cxn modelId="{3C4A4476-5966-7F46-88E1-93A915CFD41F}" type="presParOf" srcId="{1FFA28F1-6389-7041-92E9-C791950F7FCF}" destId="{68CFD728-7C04-7147-B8B2-1B29DDAD3572}" srcOrd="1" destOrd="0" presId="urn:microsoft.com/office/officeart/2005/8/layout/orgChart1"/>
    <dgm:cxn modelId="{D6016357-A16B-E14A-847A-944760895979}" type="presParOf" srcId="{1FFA28F1-6389-7041-92E9-C791950F7FCF}" destId="{5C599BDA-89BD-524A-9776-83EF36CE22DB}" srcOrd="2" destOrd="0" presId="urn:microsoft.com/office/officeart/2005/8/layout/orgChart1"/>
    <dgm:cxn modelId="{9EFE43D3-3F01-DF42-B683-B847CDC36267}" type="presParOf" srcId="{D537A385-495B-D64A-8990-B8F0F40DE002}" destId="{0B7ABA93-0EBE-8A41-8614-4038BDC8267D}" srcOrd="2" destOrd="0" presId="urn:microsoft.com/office/officeart/2005/8/layout/orgChart1"/>
    <dgm:cxn modelId="{09885536-8240-EA47-A6AB-515856A7B9B8}" type="presParOf" srcId="{D537A385-495B-D64A-8990-B8F0F40DE002}" destId="{8645EA04-FDA9-D149-8423-9536671D5746}" srcOrd="3" destOrd="0" presId="urn:microsoft.com/office/officeart/2005/8/layout/orgChart1"/>
    <dgm:cxn modelId="{C83E59E6-335E-5C44-9905-350443E34BD2}" type="presParOf" srcId="{8645EA04-FDA9-D149-8423-9536671D5746}" destId="{694E3AC0-BCA8-5E40-B05B-3EBF216CA535}" srcOrd="0" destOrd="0" presId="urn:microsoft.com/office/officeart/2005/8/layout/orgChart1"/>
    <dgm:cxn modelId="{47DF54C6-F460-9D46-B3F4-D3CBC633DB15}" type="presParOf" srcId="{694E3AC0-BCA8-5E40-B05B-3EBF216CA535}" destId="{19E4ED47-8AB1-1D4A-8A28-CD9B2E88E3C7}" srcOrd="0" destOrd="0" presId="urn:microsoft.com/office/officeart/2005/8/layout/orgChart1"/>
    <dgm:cxn modelId="{E2D8B4EE-6393-DA4A-BD80-E6AEA2E769D1}" type="presParOf" srcId="{694E3AC0-BCA8-5E40-B05B-3EBF216CA535}" destId="{1DD7D2F9-B4EF-7942-83F2-FA67D23BDCCF}" srcOrd="1" destOrd="0" presId="urn:microsoft.com/office/officeart/2005/8/layout/orgChart1"/>
    <dgm:cxn modelId="{301DD9C7-A603-FA4C-A1DF-81B31672F9B8}" type="presParOf" srcId="{8645EA04-FDA9-D149-8423-9536671D5746}" destId="{AD66D9B4-562D-2A4E-A1CC-5A60AF13DF87}" srcOrd="1" destOrd="0" presId="urn:microsoft.com/office/officeart/2005/8/layout/orgChart1"/>
    <dgm:cxn modelId="{92C4D12E-A7BE-A04F-80AC-E33394B8C84F}" type="presParOf" srcId="{8645EA04-FDA9-D149-8423-9536671D5746}" destId="{C84142A3-BE3D-9C4A-863A-B25F347B105A}" srcOrd="2" destOrd="0" presId="urn:microsoft.com/office/officeart/2005/8/layout/orgChart1"/>
    <dgm:cxn modelId="{C6B604DE-56CE-9348-9EFF-EE11B695A0E8}" type="presParOf" srcId="{D537A385-495B-D64A-8990-B8F0F40DE002}" destId="{D690AE3C-ECD8-174A-883F-6883D64B6752}" srcOrd="4" destOrd="0" presId="urn:microsoft.com/office/officeart/2005/8/layout/orgChart1"/>
    <dgm:cxn modelId="{4B8E80BC-A620-3048-B751-B4FA45A386B9}" type="presParOf" srcId="{D537A385-495B-D64A-8990-B8F0F40DE002}" destId="{B7995F60-7EC9-9546-BE7C-55206FE1B3DE}" srcOrd="5" destOrd="0" presId="urn:microsoft.com/office/officeart/2005/8/layout/orgChart1"/>
    <dgm:cxn modelId="{B073A0FC-AF7B-8645-9656-9B7B2EB6A26B}" type="presParOf" srcId="{B7995F60-7EC9-9546-BE7C-55206FE1B3DE}" destId="{C6728774-78FA-204A-89DF-BEB0BA0553F1}" srcOrd="0" destOrd="0" presId="urn:microsoft.com/office/officeart/2005/8/layout/orgChart1"/>
    <dgm:cxn modelId="{D9887B11-1F27-FB48-89F7-6B8E6C8E093F}" type="presParOf" srcId="{C6728774-78FA-204A-89DF-BEB0BA0553F1}" destId="{DE4706A2-C245-5D4B-A7F7-0971EA6B1CD6}" srcOrd="0" destOrd="0" presId="urn:microsoft.com/office/officeart/2005/8/layout/orgChart1"/>
    <dgm:cxn modelId="{9D670B1F-EB8D-B748-AEB0-130A359B666B}" type="presParOf" srcId="{C6728774-78FA-204A-89DF-BEB0BA0553F1}" destId="{CCA10407-CEDF-DD4A-B1D5-1700982EF23C}" srcOrd="1" destOrd="0" presId="urn:microsoft.com/office/officeart/2005/8/layout/orgChart1"/>
    <dgm:cxn modelId="{0595C709-18A7-EE4E-9FDB-CF8AB11C62B8}" type="presParOf" srcId="{B7995F60-7EC9-9546-BE7C-55206FE1B3DE}" destId="{5E3C8CCA-B7FB-4D41-892C-F627A13DA271}" srcOrd="1" destOrd="0" presId="urn:microsoft.com/office/officeart/2005/8/layout/orgChart1"/>
    <dgm:cxn modelId="{0CF03393-C31F-D94A-9DDE-C5B4834D13B3}" type="presParOf" srcId="{B7995F60-7EC9-9546-BE7C-55206FE1B3DE}" destId="{B89B50E5-FAB2-C540-8740-38D3595B676F}" srcOrd="2" destOrd="0" presId="urn:microsoft.com/office/officeart/2005/8/layout/orgChart1"/>
    <dgm:cxn modelId="{30845777-955B-3943-8F34-43B2B1B5FA72}" type="presParOf" srcId="{B0B9E4EE-454E-404E-ACD5-A78B1FDE4B65}" destId="{EEF3F009-67DB-6E42-82B3-9D9714BF8018}" srcOrd="2" destOrd="0" presId="urn:microsoft.com/office/officeart/2005/8/layout/orgChart1"/>
    <dgm:cxn modelId="{6A33B7F7-2D09-4842-957B-9E2E3F35E841}" type="presParOf" srcId="{F46BCBA0-7E22-9F43-9820-DD553E1554D2}" destId="{62BCDF51-8944-C74F-8F85-041FD739B9D5}" srcOrd="4" destOrd="0" presId="urn:microsoft.com/office/officeart/2005/8/layout/orgChart1"/>
    <dgm:cxn modelId="{63715A14-C98F-DA47-BFD6-1757D289AFCD}" type="presParOf" srcId="{F46BCBA0-7E22-9F43-9820-DD553E1554D2}" destId="{EB881E18-60AF-3946-A83D-203CEB86B966}" srcOrd="5" destOrd="0" presId="urn:microsoft.com/office/officeart/2005/8/layout/orgChart1"/>
    <dgm:cxn modelId="{0355A0EC-6596-244D-91B7-BCD367F2D41B}" type="presParOf" srcId="{EB881E18-60AF-3946-A83D-203CEB86B966}" destId="{EE2B68C8-DC61-2B44-8F96-F8CE86253B74}" srcOrd="0" destOrd="0" presId="urn:microsoft.com/office/officeart/2005/8/layout/orgChart1"/>
    <dgm:cxn modelId="{8283BD4F-3846-7142-982E-D64716116268}" type="presParOf" srcId="{EE2B68C8-DC61-2B44-8F96-F8CE86253B74}" destId="{E8C662A0-E3AE-514A-9309-DA0AB601D01F}" srcOrd="0" destOrd="0" presId="urn:microsoft.com/office/officeart/2005/8/layout/orgChart1"/>
    <dgm:cxn modelId="{EFF84F8A-4E5C-CA4F-9BF5-DB7D29BA5EF2}" type="presParOf" srcId="{EE2B68C8-DC61-2B44-8F96-F8CE86253B74}" destId="{4AA8FDBF-43DC-1D43-A20F-267C6C509978}" srcOrd="1" destOrd="0" presId="urn:microsoft.com/office/officeart/2005/8/layout/orgChart1"/>
    <dgm:cxn modelId="{8C8183A2-1F42-864F-9A3E-7CD2E6B60D31}" type="presParOf" srcId="{EB881E18-60AF-3946-A83D-203CEB86B966}" destId="{8C3A0157-E2E6-6449-B0D5-DAFF82CA6991}" srcOrd="1" destOrd="0" presId="urn:microsoft.com/office/officeart/2005/8/layout/orgChart1"/>
    <dgm:cxn modelId="{ED4BFA5E-3D86-C24C-98DD-F44D38769EF8}" type="presParOf" srcId="{8C3A0157-E2E6-6449-B0D5-DAFF82CA6991}" destId="{780FCC50-1DA4-D945-B910-AE145D326CA9}" srcOrd="0" destOrd="0" presId="urn:microsoft.com/office/officeart/2005/8/layout/orgChart1"/>
    <dgm:cxn modelId="{DF9DA27E-823A-9946-95A6-B9C594603986}" type="presParOf" srcId="{8C3A0157-E2E6-6449-B0D5-DAFF82CA6991}" destId="{5F6A63C5-3155-6C49-9B6D-8F18188C808A}" srcOrd="1" destOrd="0" presId="urn:microsoft.com/office/officeart/2005/8/layout/orgChart1"/>
    <dgm:cxn modelId="{12815935-2450-DF44-9713-B4ADC761334F}" type="presParOf" srcId="{5F6A63C5-3155-6C49-9B6D-8F18188C808A}" destId="{373FB461-DF01-1242-B8E5-9213C63BC871}" srcOrd="0" destOrd="0" presId="urn:microsoft.com/office/officeart/2005/8/layout/orgChart1"/>
    <dgm:cxn modelId="{42877944-96DD-C646-920F-C42CC5A1BCC6}" type="presParOf" srcId="{373FB461-DF01-1242-B8E5-9213C63BC871}" destId="{DF7CA5F4-CD9B-B54F-B3F6-869182AC9C7B}" srcOrd="0" destOrd="0" presId="urn:microsoft.com/office/officeart/2005/8/layout/orgChart1"/>
    <dgm:cxn modelId="{96BB54E8-FDFF-D54B-B911-4F937AF5B271}" type="presParOf" srcId="{373FB461-DF01-1242-B8E5-9213C63BC871}" destId="{C1603EFC-00E5-C741-8D51-818FC45FC6C4}" srcOrd="1" destOrd="0" presId="urn:microsoft.com/office/officeart/2005/8/layout/orgChart1"/>
    <dgm:cxn modelId="{9EF1B13E-B857-7C4C-B7B7-1635B1683126}" type="presParOf" srcId="{5F6A63C5-3155-6C49-9B6D-8F18188C808A}" destId="{702078E6-5273-AA44-8FDC-5C59F49B0A77}" srcOrd="1" destOrd="0" presId="urn:microsoft.com/office/officeart/2005/8/layout/orgChart1"/>
    <dgm:cxn modelId="{FEA5B2D9-B022-044B-B6B6-5DFBB4FDD32C}" type="presParOf" srcId="{5F6A63C5-3155-6C49-9B6D-8F18188C808A}" destId="{39678B95-EFC3-B34E-ABB6-8662C3FE5169}" srcOrd="2" destOrd="0" presId="urn:microsoft.com/office/officeart/2005/8/layout/orgChart1"/>
    <dgm:cxn modelId="{A799D724-C337-1649-BA8D-D41F402C2D6C}" type="presParOf" srcId="{8C3A0157-E2E6-6449-B0D5-DAFF82CA6991}" destId="{0F82009E-E830-B442-B9E6-A227E2BE991B}" srcOrd="2" destOrd="0" presId="urn:microsoft.com/office/officeart/2005/8/layout/orgChart1"/>
    <dgm:cxn modelId="{C431E62C-8F4A-D449-9802-26B1F5CF721C}" type="presParOf" srcId="{8C3A0157-E2E6-6449-B0D5-DAFF82CA6991}" destId="{37D7DA9E-B668-5A46-A481-9B6FCF3906BB}" srcOrd="3" destOrd="0" presId="urn:microsoft.com/office/officeart/2005/8/layout/orgChart1"/>
    <dgm:cxn modelId="{24B8AC47-D438-BA4F-BCBD-88D9DB3CD5A7}" type="presParOf" srcId="{37D7DA9E-B668-5A46-A481-9B6FCF3906BB}" destId="{C47FA94D-3C20-9B40-9017-B45101DB915C}" srcOrd="0" destOrd="0" presId="urn:microsoft.com/office/officeart/2005/8/layout/orgChart1"/>
    <dgm:cxn modelId="{85175D71-8A24-E845-9414-08B21C30F7DD}" type="presParOf" srcId="{C47FA94D-3C20-9B40-9017-B45101DB915C}" destId="{926544B9-0E36-194B-9D91-E9894D13ADEE}" srcOrd="0" destOrd="0" presId="urn:microsoft.com/office/officeart/2005/8/layout/orgChart1"/>
    <dgm:cxn modelId="{21137E19-29F1-7841-A2AB-CA5F13EE8F2E}" type="presParOf" srcId="{C47FA94D-3C20-9B40-9017-B45101DB915C}" destId="{28C00B26-A2B0-9D47-939A-FE20523AD649}" srcOrd="1" destOrd="0" presId="urn:microsoft.com/office/officeart/2005/8/layout/orgChart1"/>
    <dgm:cxn modelId="{8B8FA663-47B4-984B-970D-04963F63C4D4}" type="presParOf" srcId="{37D7DA9E-B668-5A46-A481-9B6FCF3906BB}" destId="{A7BA056D-C77C-2E49-AAA8-93A5825CFFEF}" srcOrd="1" destOrd="0" presId="urn:microsoft.com/office/officeart/2005/8/layout/orgChart1"/>
    <dgm:cxn modelId="{5ED7EAA8-42BE-794F-A896-1B3217C111A8}" type="presParOf" srcId="{37D7DA9E-B668-5A46-A481-9B6FCF3906BB}" destId="{A04397B7-CF98-7340-AE3D-8CD29CFB4304}" srcOrd="2" destOrd="0" presId="urn:microsoft.com/office/officeart/2005/8/layout/orgChart1"/>
    <dgm:cxn modelId="{D3ECFD0D-25FA-EF4D-8774-0C3029FC49EC}" type="presParOf" srcId="{8C3A0157-E2E6-6449-B0D5-DAFF82CA6991}" destId="{C8E8959F-6538-1740-8F93-5D2A4C3F97A9}" srcOrd="4" destOrd="0" presId="urn:microsoft.com/office/officeart/2005/8/layout/orgChart1"/>
    <dgm:cxn modelId="{799B65BC-04FE-A449-A8D4-5CE05E04F4F8}" type="presParOf" srcId="{8C3A0157-E2E6-6449-B0D5-DAFF82CA6991}" destId="{AB2D7C86-4278-6F44-9962-60CD161EEA3B}" srcOrd="5" destOrd="0" presId="urn:microsoft.com/office/officeart/2005/8/layout/orgChart1"/>
    <dgm:cxn modelId="{DA577F05-A533-1149-AA17-045785DD806D}" type="presParOf" srcId="{AB2D7C86-4278-6F44-9962-60CD161EEA3B}" destId="{385A9BCE-2B4E-9941-A4A7-93B8C899B786}" srcOrd="0" destOrd="0" presId="urn:microsoft.com/office/officeart/2005/8/layout/orgChart1"/>
    <dgm:cxn modelId="{5DCA6487-DABE-9F49-8D9D-56B7A953787F}" type="presParOf" srcId="{385A9BCE-2B4E-9941-A4A7-93B8C899B786}" destId="{F71686C5-6D35-BA4E-8B48-3E5D17055A16}" srcOrd="0" destOrd="0" presId="urn:microsoft.com/office/officeart/2005/8/layout/orgChart1"/>
    <dgm:cxn modelId="{3D84FF83-FDB7-C94A-9674-3231532F58A3}" type="presParOf" srcId="{385A9BCE-2B4E-9941-A4A7-93B8C899B786}" destId="{6B523908-E4C8-DC44-8D47-A029252D0C9F}" srcOrd="1" destOrd="0" presId="urn:microsoft.com/office/officeart/2005/8/layout/orgChart1"/>
    <dgm:cxn modelId="{8EA419D5-F284-F841-92B1-56F832B4B953}" type="presParOf" srcId="{AB2D7C86-4278-6F44-9962-60CD161EEA3B}" destId="{7DC460CC-0D67-DE42-A4BA-58A6F2D5154E}" srcOrd="1" destOrd="0" presId="urn:microsoft.com/office/officeart/2005/8/layout/orgChart1"/>
    <dgm:cxn modelId="{9FAE184A-B582-0041-ADF7-FA917F572D6C}" type="presParOf" srcId="{AB2D7C86-4278-6F44-9962-60CD161EEA3B}" destId="{4C64EC70-B68C-9841-A708-54DB37930D45}" srcOrd="2" destOrd="0" presId="urn:microsoft.com/office/officeart/2005/8/layout/orgChart1"/>
    <dgm:cxn modelId="{31BDC04D-9FF4-0A46-8E57-6134C10E92EC}" type="presParOf" srcId="{EB881E18-60AF-3946-A83D-203CEB86B966}" destId="{4EABB3BB-37AC-3F43-9A03-DC62083E6F44}" srcOrd="2" destOrd="0" presId="urn:microsoft.com/office/officeart/2005/8/layout/orgChart1"/>
    <dgm:cxn modelId="{9DACF197-9F0B-9A4D-A976-62163B8AE24D}" type="presParOf" srcId="{F46BCBA0-7E22-9F43-9820-DD553E1554D2}" destId="{19B645E6-30F5-B94B-A175-E37E687C5A24}" srcOrd="6" destOrd="0" presId="urn:microsoft.com/office/officeart/2005/8/layout/orgChart1"/>
    <dgm:cxn modelId="{6D4BF6D1-C80D-2F4A-BDA9-257C2E0F518D}" type="presParOf" srcId="{F46BCBA0-7E22-9F43-9820-DD553E1554D2}" destId="{E79C5EBF-38F1-C848-BF2A-404F3A733583}" srcOrd="7" destOrd="0" presId="urn:microsoft.com/office/officeart/2005/8/layout/orgChart1"/>
    <dgm:cxn modelId="{79B317B0-CEEA-1446-9FCB-2B24D58FB4F1}" type="presParOf" srcId="{E79C5EBF-38F1-C848-BF2A-404F3A733583}" destId="{2DE5EA0B-9710-994B-9D6F-73095B478D1D}" srcOrd="0" destOrd="0" presId="urn:microsoft.com/office/officeart/2005/8/layout/orgChart1"/>
    <dgm:cxn modelId="{62E19417-0B7B-834A-AEB8-E7B1B35722DE}" type="presParOf" srcId="{2DE5EA0B-9710-994B-9D6F-73095B478D1D}" destId="{F5A13737-F6AA-D64D-9DA5-999071547BD6}" srcOrd="0" destOrd="0" presId="urn:microsoft.com/office/officeart/2005/8/layout/orgChart1"/>
    <dgm:cxn modelId="{8B31C653-9684-4243-9046-7B1E12AF08E3}" type="presParOf" srcId="{2DE5EA0B-9710-994B-9D6F-73095B478D1D}" destId="{385C7AF4-C6E7-964E-BFE3-C882B48D7517}" srcOrd="1" destOrd="0" presId="urn:microsoft.com/office/officeart/2005/8/layout/orgChart1"/>
    <dgm:cxn modelId="{DE35FB56-5BBF-3141-B3BC-0BAE017AA8CB}" type="presParOf" srcId="{E79C5EBF-38F1-C848-BF2A-404F3A733583}" destId="{3527335E-F1E8-E940-9966-EF6597B7BAD2}" srcOrd="1" destOrd="0" presId="urn:microsoft.com/office/officeart/2005/8/layout/orgChart1"/>
    <dgm:cxn modelId="{A58D956C-AA7A-BC40-8529-51875622F157}" type="presParOf" srcId="{3527335E-F1E8-E940-9966-EF6597B7BAD2}" destId="{3A288D21-7F27-8545-8817-EB17F114CA0D}" srcOrd="0" destOrd="0" presId="urn:microsoft.com/office/officeart/2005/8/layout/orgChart1"/>
    <dgm:cxn modelId="{1AFF98FE-5512-EA4C-BA67-78CA21BF52C1}" type="presParOf" srcId="{3527335E-F1E8-E940-9966-EF6597B7BAD2}" destId="{86F534C7-4C71-2042-A534-659EC6A8B752}" srcOrd="1" destOrd="0" presId="urn:microsoft.com/office/officeart/2005/8/layout/orgChart1"/>
    <dgm:cxn modelId="{00E03857-CC07-1443-8AE1-F7E45DA0879C}" type="presParOf" srcId="{86F534C7-4C71-2042-A534-659EC6A8B752}" destId="{2F7283C8-34D5-BC4F-A8A9-68D904A52E6D}" srcOrd="0" destOrd="0" presId="urn:microsoft.com/office/officeart/2005/8/layout/orgChart1"/>
    <dgm:cxn modelId="{8BC3E397-5BD0-2A44-9501-617C738E9C42}" type="presParOf" srcId="{2F7283C8-34D5-BC4F-A8A9-68D904A52E6D}" destId="{AEEC3FC7-4F4C-8840-8EA5-CE9817F75287}" srcOrd="0" destOrd="0" presId="urn:microsoft.com/office/officeart/2005/8/layout/orgChart1"/>
    <dgm:cxn modelId="{78494450-CD14-8544-A002-A5BC2BCFA8B4}" type="presParOf" srcId="{2F7283C8-34D5-BC4F-A8A9-68D904A52E6D}" destId="{FBC33F11-0E57-2A44-9B09-60629926801D}" srcOrd="1" destOrd="0" presId="urn:microsoft.com/office/officeart/2005/8/layout/orgChart1"/>
    <dgm:cxn modelId="{25C31269-BF20-D44C-9645-8E173AE1018A}" type="presParOf" srcId="{86F534C7-4C71-2042-A534-659EC6A8B752}" destId="{F33AB947-72C5-7E4C-B230-36E63C87134F}" srcOrd="1" destOrd="0" presId="urn:microsoft.com/office/officeart/2005/8/layout/orgChart1"/>
    <dgm:cxn modelId="{AE4A9F67-0B18-9441-89DB-69CAE70E0924}" type="presParOf" srcId="{86F534C7-4C71-2042-A534-659EC6A8B752}" destId="{043862D8-8D92-894F-B002-ADF23B0A582A}" srcOrd="2" destOrd="0" presId="urn:microsoft.com/office/officeart/2005/8/layout/orgChart1"/>
    <dgm:cxn modelId="{4A20AEBD-8715-7748-A8FB-E4ED106996AA}" type="presParOf" srcId="{3527335E-F1E8-E940-9966-EF6597B7BAD2}" destId="{879D689B-B6C4-BF49-8252-18B6ED14C56C}" srcOrd="2" destOrd="0" presId="urn:microsoft.com/office/officeart/2005/8/layout/orgChart1"/>
    <dgm:cxn modelId="{E5BA136C-BF3F-B943-9B01-FE6B1ECC694E}" type="presParOf" srcId="{3527335E-F1E8-E940-9966-EF6597B7BAD2}" destId="{4267E087-8047-B84B-82C0-E3BAD9DEC0E8}" srcOrd="3" destOrd="0" presId="urn:microsoft.com/office/officeart/2005/8/layout/orgChart1"/>
    <dgm:cxn modelId="{FA7DE4CF-815B-EC47-9832-99FD0A762B8E}" type="presParOf" srcId="{4267E087-8047-B84B-82C0-E3BAD9DEC0E8}" destId="{763E6387-2B1B-694A-9B41-EFEB2807647D}" srcOrd="0" destOrd="0" presId="urn:microsoft.com/office/officeart/2005/8/layout/orgChart1"/>
    <dgm:cxn modelId="{166030FD-7438-B949-B8D5-52628545F3A1}" type="presParOf" srcId="{763E6387-2B1B-694A-9B41-EFEB2807647D}" destId="{EAA16674-9455-8D43-8A67-C65648EC0D6A}" srcOrd="0" destOrd="0" presId="urn:microsoft.com/office/officeart/2005/8/layout/orgChart1"/>
    <dgm:cxn modelId="{530358BA-19EE-DC4A-AEBB-88752DD1B9C0}" type="presParOf" srcId="{763E6387-2B1B-694A-9B41-EFEB2807647D}" destId="{CC11006A-BFA9-994E-8772-1D6B102968A8}" srcOrd="1" destOrd="0" presId="urn:microsoft.com/office/officeart/2005/8/layout/orgChart1"/>
    <dgm:cxn modelId="{C52E63B1-077D-9D45-911B-F98F31ABCE05}" type="presParOf" srcId="{4267E087-8047-B84B-82C0-E3BAD9DEC0E8}" destId="{EED5ADDC-43BE-E34B-B823-49BE48C8A1A2}" srcOrd="1" destOrd="0" presId="urn:microsoft.com/office/officeart/2005/8/layout/orgChart1"/>
    <dgm:cxn modelId="{575B79D1-E0C8-AC4B-9454-5924E311BC6E}" type="presParOf" srcId="{4267E087-8047-B84B-82C0-E3BAD9DEC0E8}" destId="{CA483021-8B59-E140-8581-77AB03C1613D}" srcOrd="2" destOrd="0" presId="urn:microsoft.com/office/officeart/2005/8/layout/orgChart1"/>
    <dgm:cxn modelId="{496EE516-F367-224E-9557-46027703289B}" type="presParOf" srcId="{3527335E-F1E8-E940-9966-EF6597B7BAD2}" destId="{A2FAB5D6-A908-414B-9F6D-9E97249C8FDB}" srcOrd="4" destOrd="0" presId="urn:microsoft.com/office/officeart/2005/8/layout/orgChart1"/>
    <dgm:cxn modelId="{4283DCA3-3401-B64B-B304-305DE1858AF7}" type="presParOf" srcId="{3527335E-F1E8-E940-9966-EF6597B7BAD2}" destId="{CD7308EB-8D50-2A4B-8606-A504D10E234B}" srcOrd="5" destOrd="0" presId="urn:microsoft.com/office/officeart/2005/8/layout/orgChart1"/>
    <dgm:cxn modelId="{08CA4841-7837-9B40-8F80-E8BC3B152329}" type="presParOf" srcId="{CD7308EB-8D50-2A4B-8606-A504D10E234B}" destId="{20B89EC1-6DEE-D646-A601-7848793E4FA9}" srcOrd="0" destOrd="0" presId="urn:microsoft.com/office/officeart/2005/8/layout/orgChart1"/>
    <dgm:cxn modelId="{5867C930-DC50-AA4B-997A-76C69BD8D22A}" type="presParOf" srcId="{20B89EC1-6DEE-D646-A601-7848793E4FA9}" destId="{33896CAD-42F6-FB45-BD14-C34B9FF47690}" srcOrd="0" destOrd="0" presId="urn:microsoft.com/office/officeart/2005/8/layout/orgChart1"/>
    <dgm:cxn modelId="{69DC9109-53A6-5744-BE5D-2A2F2B7B2784}" type="presParOf" srcId="{20B89EC1-6DEE-D646-A601-7848793E4FA9}" destId="{3CBAF43C-5F25-0345-97D9-49BCEB521E63}" srcOrd="1" destOrd="0" presId="urn:microsoft.com/office/officeart/2005/8/layout/orgChart1"/>
    <dgm:cxn modelId="{39D5C1EF-692C-3E4F-A670-45F6169C0048}" type="presParOf" srcId="{CD7308EB-8D50-2A4B-8606-A504D10E234B}" destId="{8FA41239-8BB7-AC4D-B0AB-F3BB2ED111D9}" srcOrd="1" destOrd="0" presId="urn:microsoft.com/office/officeart/2005/8/layout/orgChart1"/>
    <dgm:cxn modelId="{41F25520-BDCB-7E40-8DFC-589BB87CECD2}" type="presParOf" srcId="{CD7308EB-8D50-2A4B-8606-A504D10E234B}" destId="{705BA01C-6448-E449-9C6C-1B3B9DC30482}" srcOrd="2" destOrd="0" presId="urn:microsoft.com/office/officeart/2005/8/layout/orgChart1"/>
    <dgm:cxn modelId="{DFE3D8B8-C405-F843-890E-B3C15022BFBF}" type="presParOf" srcId="{E79C5EBF-38F1-C848-BF2A-404F3A733583}" destId="{B7E41D99-9960-6645-A995-079769DA644B}" srcOrd="2" destOrd="0" presId="urn:microsoft.com/office/officeart/2005/8/layout/orgChart1"/>
    <dgm:cxn modelId="{CE115917-C373-F948-AD8C-86C6B6CEBC9C}" type="presParOf" srcId="{E8D9D1F8-3942-E14C-B4C6-EBD1CEB2E515}" destId="{BC1C6FD7-6CA8-174D-BDAF-7B1E80A5FA36}" srcOrd="2" destOrd="0" presId="urn:microsoft.com/office/officeart/2005/8/layout/orgChart1"/>
    <dgm:cxn modelId="{9B9B66E4-8412-5C4F-A3E8-CF0648F34B3D}" type="presParOf" srcId="{BC1C6FD7-6CA8-174D-BDAF-7B1E80A5FA36}" destId="{9EE95541-5A70-0B46-BEAE-68DB1B93EB29}" srcOrd="0" destOrd="0" presId="urn:microsoft.com/office/officeart/2005/8/layout/orgChart1"/>
    <dgm:cxn modelId="{3F3466B6-23E0-224D-8BCE-BB41DE2D8357}" type="presParOf" srcId="{BC1C6FD7-6CA8-174D-BDAF-7B1E80A5FA36}" destId="{B03B7233-C981-244F-8626-551940499244}" srcOrd="1" destOrd="0" presId="urn:microsoft.com/office/officeart/2005/8/layout/orgChart1"/>
    <dgm:cxn modelId="{FC280FCF-A64F-234F-A305-12FAF55075AC}" type="presParOf" srcId="{B03B7233-C981-244F-8626-551940499244}" destId="{D1597FDC-A285-844C-AAD3-88D07B84DBB6}" srcOrd="0" destOrd="0" presId="urn:microsoft.com/office/officeart/2005/8/layout/orgChart1"/>
    <dgm:cxn modelId="{45C2A43F-1B6F-FE4C-8146-D52EB7BD64EB}" type="presParOf" srcId="{D1597FDC-A285-844C-AAD3-88D07B84DBB6}" destId="{40254401-2C7E-F047-A08B-AE44C12342C2}" srcOrd="0" destOrd="0" presId="urn:microsoft.com/office/officeart/2005/8/layout/orgChart1"/>
    <dgm:cxn modelId="{698C805E-32E8-2F48-A16B-34C886D59DCE}" type="presParOf" srcId="{D1597FDC-A285-844C-AAD3-88D07B84DBB6}" destId="{1C4EC940-0E2E-FE4A-A34F-B11C572E512F}" srcOrd="1" destOrd="0" presId="urn:microsoft.com/office/officeart/2005/8/layout/orgChart1"/>
    <dgm:cxn modelId="{B79C1561-E3AC-9943-B09B-8B1FDDDD2D19}" type="presParOf" srcId="{B03B7233-C981-244F-8626-551940499244}" destId="{3FB3C88D-37ED-D347-807D-53EC87906A14}" srcOrd="1" destOrd="0" presId="urn:microsoft.com/office/officeart/2005/8/layout/orgChart1"/>
    <dgm:cxn modelId="{7C027331-A28A-4046-A70C-12D0FEC3FC4E}" type="presParOf" srcId="{B03B7233-C981-244F-8626-551940499244}" destId="{00070FC2-73FA-5142-86D4-523884444167}" srcOrd="2" destOrd="0" presId="urn:microsoft.com/office/officeart/2005/8/layout/orgChar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1CE6E-A805-864E-A685-4AA3DF67CAC2}">
      <dsp:nvSpPr>
        <dsp:cNvPr id="0" name=""/>
        <dsp:cNvSpPr/>
      </dsp:nvSpPr>
      <dsp:spPr>
        <a:xfrm>
          <a:off x="6384896" y="1736781"/>
          <a:ext cx="215079" cy="2695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661"/>
              </a:lnTo>
              <a:lnTo>
                <a:pt x="215079" y="269566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28083A-5A72-9546-A2B2-50348E023092}">
      <dsp:nvSpPr>
        <dsp:cNvPr id="0" name=""/>
        <dsp:cNvSpPr/>
      </dsp:nvSpPr>
      <dsp:spPr>
        <a:xfrm>
          <a:off x="6384896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A2EA04-178F-104E-873B-2126C31ADC79}">
      <dsp:nvSpPr>
        <dsp:cNvPr id="0" name=""/>
        <dsp:cNvSpPr/>
      </dsp:nvSpPr>
      <dsp:spPr>
        <a:xfrm>
          <a:off x="6384896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D5EC0-6C45-3C4F-A304-7FF49ABB83AA}">
      <dsp:nvSpPr>
        <dsp:cNvPr id="0" name=""/>
        <dsp:cNvSpPr/>
      </dsp:nvSpPr>
      <dsp:spPr>
        <a:xfrm>
          <a:off x="4355980" y="718739"/>
          <a:ext cx="2602460" cy="301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555"/>
              </a:lnTo>
              <a:lnTo>
                <a:pt x="2602460" y="150555"/>
              </a:lnTo>
              <a:lnTo>
                <a:pt x="2602460" y="30111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D20C34-D2B7-9A46-8205-9FF3BEBB7B83}">
      <dsp:nvSpPr>
        <dsp:cNvPr id="0" name=""/>
        <dsp:cNvSpPr/>
      </dsp:nvSpPr>
      <dsp:spPr>
        <a:xfrm>
          <a:off x="4649922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F7F25E-E591-6548-A476-945F29E7C8D3}">
      <dsp:nvSpPr>
        <dsp:cNvPr id="0" name=""/>
        <dsp:cNvSpPr/>
      </dsp:nvSpPr>
      <dsp:spPr>
        <a:xfrm>
          <a:off x="4649922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C1431-2B01-A64E-83AD-7CFA7EEFBE30}">
      <dsp:nvSpPr>
        <dsp:cNvPr id="0" name=""/>
        <dsp:cNvSpPr/>
      </dsp:nvSpPr>
      <dsp:spPr>
        <a:xfrm>
          <a:off x="4355980" y="718739"/>
          <a:ext cx="867486" cy="301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555"/>
              </a:lnTo>
              <a:lnTo>
                <a:pt x="867486" y="150555"/>
              </a:lnTo>
              <a:lnTo>
                <a:pt x="867486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E47066B9-4E06-2A46-9207-4234791B652D}">
      <dsp:nvSpPr>
        <dsp:cNvPr id="0" name=""/>
        <dsp:cNvSpPr/>
      </dsp:nvSpPr>
      <dsp:spPr>
        <a:xfrm>
          <a:off x="2914948" y="1736781"/>
          <a:ext cx="215079" cy="2695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661"/>
              </a:lnTo>
              <a:lnTo>
                <a:pt x="215079" y="269566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B45416-12DB-CA43-98B0-4DCAF5DA9C3E}">
      <dsp:nvSpPr>
        <dsp:cNvPr id="0" name=""/>
        <dsp:cNvSpPr/>
      </dsp:nvSpPr>
      <dsp:spPr>
        <a:xfrm>
          <a:off x="2914948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19CC53-C1D3-5A47-A0C1-04F051DF6641}">
      <dsp:nvSpPr>
        <dsp:cNvPr id="0" name=""/>
        <dsp:cNvSpPr/>
      </dsp:nvSpPr>
      <dsp:spPr>
        <a:xfrm>
          <a:off x="2914948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9289C-D853-4B4B-8032-1A227A79FF6F}">
      <dsp:nvSpPr>
        <dsp:cNvPr id="0" name=""/>
        <dsp:cNvSpPr/>
      </dsp:nvSpPr>
      <dsp:spPr>
        <a:xfrm>
          <a:off x="3488493" y="718739"/>
          <a:ext cx="867486" cy="301111"/>
        </a:xfrm>
        <a:custGeom>
          <a:avLst/>
          <a:gdLst/>
          <a:ahLst/>
          <a:cxnLst/>
          <a:rect l="0" t="0" r="0" b="0"/>
          <a:pathLst>
            <a:path>
              <a:moveTo>
                <a:pt x="867486" y="0"/>
              </a:moveTo>
              <a:lnTo>
                <a:pt x="867486" y="150555"/>
              </a:lnTo>
              <a:lnTo>
                <a:pt x="0" y="150555"/>
              </a:lnTo>
              <a:lnTo>
                <a:pt x="0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84376BC1-3450-484A-8E43-4A481E8B8425}">
      <dsp:nvSpPr>
        <dsp:cNvPr id="0" name=""/>
        <dsp:cNvSpPr/>
      </dsp:nvSpPr>
      <dsp:spPr>
        <a:xfrm>
          <a:off x="1179974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8EAD13-8900-8642-8882-C50F158330AC}">
      <dsp:nvSpPr>
        <dsp:cNvPr id="0" name=""/>
        <dsp:cNvSpPr/>
      </dsp:nvSpPr>
      <dsp:spPr>
        <a:xfrm>
          <a:off x="1179974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9DA4C7-739A-7944-9138-94CACA51F1BB}">
      <dsp:nvSpPr>
        <dsp:cNvPr id="0" name=""/>
        <dsp:cNvSpPr/>
      </dsp:nvSpPr>
      <dsp:spPr>
        <a:xfrm>
          <a:off x="1753519" y="718739"/>
          <a:ext cx="2602460" cy="301111"/>
        </a:xfrm>
        <a:custGeom>
          <a:avLst/>
          <a:gdLst/>
          <a:ahLst/>
          <a:cxnLst/>
          <a:rect l="0" t="0" r="0" b="0"/>
          <a:pathLst>
            <a:path>
              <a:moveTo>
                <a:pt x="2602460" y="0"/>
              </a:moveTo>
              <a:lnTo>
                <a:pt x="2602460" y="150555"/>
              </a:lnTo>
              <a:lnTo>
                <a:pt x="0" y="150555"/>
              </a:lnTo>
              <a:lnTo>
                <a:pt x="0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FC5DA47A-A34C-A049-BC75-DFCF86BA4343}">
      <dsp:nvSpPr>
        <dsp:cNvPr id="0" name=""/>
        <dsp:cNvSpPr/>
      </dsp:nvSpPr>
      <dsp:spPr>
        <a:xfrm>
          <a:off x="3639049" y="1807"/>
          <a:ext cx="1433862" cy="716931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bg1"/>
              </a:solidFill>
              <a:latin typeface="+mj-lt"/>
            </a:rPr>
            <a:t>Geschäftsführung</a:t>
          </a:r>
        </a:p>
      </dsp:txBody>
      <dsp:txXfrm>
        <a:off x="3639049" y="1807"/>
        <a:ext cx="1433862" cy="716931"/>
      </dsp:txXfrm>
    </dsp:sp>
    <dsp:sp modelId="{D3FB8B2C-B227-6144-8456-940E82015961}">
      <dsp:nvSpPr>
        <dsp:cNvPr id="0" name=""/>
        <dsp:cNvSpPr/>
      </dsp:nvSpPr>
      <dsp:spPr>
        <a:xfrm>
          <a:off x="1036588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Abteilungsleitung 1</a:t>
          </a:r>
        </a:p>
      </dsp:txBody>
      <dsp:txXfrm>
        <a:off x="1036588" y="1019850"/>
        <a:ext cx="1433862" cy="716931"/>
      </dsp:txXfrm>
    </dsp:sp>
    <dsp:sp modelId="{0EACF17E-6C6F-D444-8914-16B48BA099A7}">
      <dsp:nvSpPr>
        <dsp:cNvPr id="0" name=""/>
        <dsp:cNvSpPr/>
      </dsp:nvSpPr>
      <dsp:spPr>
        <a:xfrm>
          <a:off x="1395054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1395054" y="2037892"/>
        <a:ext cx="1433862" cy="716931"/>
      </dsp:txXfrm>
    </dsp:sp>
    <dsp:sp modelId="{81861D2B-C5C5-A342-9C52-53CB09C8C2CE}">
      <dsp:nvSpPr>
        <dsp:cNvPr id="0" name=""/>
        <dsp:cNvSpPr/>
      </dsp:nvSpPr>
      <dsp:spPr>
        <a:xfrm>
          <a:off x="1395054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>
              <a:latin typeface="+mj-lt"/>
            </a:rPr>
            <a:t>Mitarbeiter 2</a:t>
          </a:r>
        </a:p>
      </dsp:txBody>
      <dsp:txXfrm>
        <a:off x="1395054" y="3055935"/>
        <a:ext cx="1433862" cy="716931"/>
      </dsp:txXfrm>
    </dsp:sp>
    <dsp:sp modelId="{29A6B5FE-86FE-324F-8D1A-4FC2BBA589EE}">
      <dsp:nvSpPr>
        <dsp:cNvPr id="0" name=""/>
        <dsp:cNvSpPr/>
      </dsp:nvSpPr>
      <dsp:spPr>
        <a:xfrm>
          <a:off x="2771562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Abteilungsleitung 2</a:t>
          </a:r>
        </a:p>
      </dsp:txBody>
      <dsp:txXfrm>
        <a:off x="2771562" y="1019850"/>
        <a:ext cx="1433862" cy="716931"/>
      </dsp:txXfrm>
    </dsp:sp>
    <dsp:sp modelId="{B1C3ADD1-5B5E-4F41-BD93-AB53CC58EA77}">
      <dsp:nvSpPr>
        <dsp:cNvPr id="0" name=""/>
        <dsp:cNvSpPr/>
      </dsp:nvSpPr>
      <dsp:spPr>
        <a:xfrm>
          <a:off x="3130028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3130028" y="2037892"/>
        <a:ext cx="1433862" cy="716931"/>
      </dsp:txXfrm>
    </dsp:sp>
    <dsp:sp modelId="{795E4D86-BD7B-5B47-ACA2-FB0509B1D07D}">
      <dsp:nvSpPr>
        <dsp:cNvPr id="0" name=""/>
        <dsp:cNvSpPr/>
      </dsp:nvSpPr>
      <dsp:spPr>
        <a:xfrm>
          <a:off x="3130028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>
              <a:latin typeface="+mj-lt"/>
            </a:rPr>
            <a:t>Mitarbeiter 2</a:t>
          </a:r>
        </a:p>
      </dsp:txBody>
      <dsp:txXfrm>
        <a:off x="3130028" y="3055935"/>
        <a:ext cx="1433862" cy="716931"/>
      </dsp:txXfrm>
    </dsp:sp>
    <dsp:sp modelId="{47C38F68-A347-B643-B966-8FF5DB34E861}">
      <dsp:nvSpPr>
        <dsp:cNvPr id="0" name=""/>
        <dsp:cNvSpPr/>
      </dsp:nvSpPr>
      <dsp:spPr>
        <a:xfrm>
          <a:off x="3130028" y="4073977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3</a:t>
          </a:r>
        </a:p>
      </dsp:txBody>
      <dsp:txXfrm>
        <a:off x="3130028" y="4073977"/>
        <a:ext cx="1433862" cy="716931"/>
      </dsp:txXfrm>
    </dsp:sp>
    <dsp:sp modelId="{59204B20-8285-A84A-9751-0B9DDF44B7DE}">
      <dsp:nvSpPr>
        <dsp:cNvPr id="0" name=""/>
        <dsp:cNvSpPr/>
      </dsp:nvSpPr>
      <dsp:spPr>
        <a:xfrm>
          <a:off x="4506536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Abteilungsleitung 3</a:t>
          </a:r>
        </a:p>
      </dsp:txBody>
      <dsp:txXfrm>
        <a:off x="4506536" y="1019850"/>
        <a:ext cx="1433862" cy="716931"/>
      </dsp:txXfrm>
    </dsp:sp>
    <dsp:sp modelId="{6FCD5340-1DB0-534B-B933-8A3C46C1B1C7}">
      <dsp:nvSpPr>
        <dsp:cNvPr id="0" name=""/>
        <dsp:cNvSpPr/>
      </dsp:nvSpPr>
      <dsp:spPr>
        <a:xfrm>
          <a:off x="4865001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4865001" y="2037892"/>
        <a:ext cx="1433862" cy="716931"/>
      </dsp:txXfrm>
    </dsp:sp>
    <dsp:sp modelId="{6B378C2E-8284-0C4F-B88B-D5F9C27F933F}">
      <dsp:nvSpPr>
        <dsp:cNvPr id="0" name=""/>
        <dsp:cNvSpPr/>
      </dsp:nvSpPr>
      <dsp:spPr>
        <a:xfrm>
          <a:off x="4865001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2</a:t>
          </a:r>
        </a:p>
      </dsp:txBody>
      <dsp:txXfrm>
        <a:off x="4865001" y="3055935"/>
        <a:ext cx="1433862" cy="716931"/>
      </dsp:txXfrm>
    </dsp:sp>
    <dsp:sp modelId="{0DE8941B-3D23-BF44-A38A-777CCE88ABF0}">
      <dsp:nvSpPr>
        <dsp:cNvPr id="0" name=""/>
        <dsp:cNvSpPr/>
      </dsp:nvSpPr>
      <dsp:spPr>
        <a:xfrm>
          <a:off x="6241510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Abteilungsleitung 4</a:t>
          </a:r>
        </a:p>
      </dsp:txBody>
      <dsp:txXfrm>
        <a:off x="6241510" y="1019850"/>
        <a:ext cx="1433862" cy="716931"/>
      </dsp:txXfrm>
    </dsp:sp>
    <dsp:sp modelId="{EDA0D53D-9F03-5C4E-9507-10CC2BC73925}">
      <dsp:nvSpPr>
        <dsp:cNvPr id="0" name=""/>
        <dsp:cNvSpPr/>
      </dsp:nvSpPr>
      <dsp:spPr>
        <a:xfrm>
          <a:off x="6599975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6599975" y="2037892"/>
        <a:ext cx="1433862" cy="716931"/>
      </dsp:txXfrm>
    </dsp:sp>
    <dsp:sp modelId="{77898005-D281-A648-9591-708AC81D7A0F}">
      <dsp:nvSpPr>
        <dsp:cNvPr id="0" name=""/>
        <dsp:cNvSpPr/>
      </dsp:nvSpPr>
      <dsp:spPr>
        <a:xfrm>
          <a:off x="6599975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2</a:t>
          </a:r>
        </a:p>
      </dsp:txBody>
      <dsp:txXfrm>
        <a:off x="6599975" y="3055935"/>
        <a:ext cx="1433862" cy="716931"/>
      </dsp:txXfrm>
    </dsp:sp>
    <dsp:sp modelId="{C8256419-82B4-0D46-B341-97CCAD961FD7}">
      <dsp:nvSpPr>
        <dsp:cNvPr id="0" name=""/>
        <dsp:cNvSpPr/>
      </dsp:nvSpPr>
      <dsp:spPr>
        <a:xfrm>
          <a:off x="6599975" y="4073977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3</a:t>
          </a:r>
        </a:p>
      </dsp:txBody>
      <dsp:txXfrm>
        <a:off x="6599975" y="4073977"/>
        <a:ext cx="1433862" cy="7169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1CE6E-A805-864E-A685-4AA3DF67CAC2}">
      <dsp:nvSpPr>
        <dsp:cNvPr id="0" name=""/>
        <dsp:cNvSpPr/>
      </dsp:nvSpPr>
      <dsp:spPr>
        <a:xfrm>
          <a:off x="6419911" y="1736781"/>
          <a:ext cx="215079" cy="2695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661"/>
              </a:lnTo>
              <a:lnTo>
                <a:pt x="215079" y="269566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28083A-5A72-9546-A2B2-50348E023092}">
      <dsp:nvSpPr>
        <dsp:cNvPr id="0" name=""/>
        <dsp:cNvSpPr/>
      </dsp:nvSpPr>
      <dsp:spPr>
        <a:xfrm>
          <a:off x="6419911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A2EA04-178F-104E-873B-2126C31ADC79}">
      <dsp:nvSpPr>
        <dsp:cNvPr id="0" name=""/>
        <dsp:cNvSpPr/>
      </dsp:nvSpPr>
      <dsp:spPr>
        <a:xfrm>
          <a:off x="6419911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D5EC0-6C45-3C4F-A304-7FF49ABB83AA}">
      <dsp:nvSpPr>
        <dsp:cNvPr id="0" name=""/>
        <dsp:cNvSpPr/>
      </dsp:nvSpPr>
      <dsp:spPr>
        <a:xfrm>
          <a:off x="4390995" y="718739"/>
          <a:ext cx="2602460" cy="301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555"/>
              </a:lnTo>
              <a:lnTo>
                <a:pt x="2602460" y="150555"/>
              </a:lnTo>
              <a:lnTo>
                <a:pt x="2602460" y="30111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D20C34-D2B7-9A46-8205-9FF3BEBB7B83}">
      <dsp:nvSpPr>
        <dsp:cNvPr id="0" name=""/>
        <dsp:cNvSpPr/>
      </dsp:nvSpPr>
      <dsp:spPr>
        <a:xfrm>
          <a:off x="4684937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F7F25E-E591-6548-A476-945F29E7C8D3}">
      <dsp:nvSpPr>
        <dsp:cNvPr id="0" name=""/>
        <dsp:cNvSpPr/>
      </dsp:nvSpPr>
      <dsp:spPr>
        <a:xfrm>
          <a:off x="4684937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C1431-2B01-A64E-83AD-7CFA7EEFBE30}">
      <dsp:nvSpPr>
        <dsp:cNvPr id="0" name=""/>
        <dsp:cNvSpPr/>
      </dsp:nvSpPr>
      <dsp:spPr>
        <a:xfrm>
          <a:off x="4390995" y="718739"/>
          <a:ext cx="867486" cy="301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555"/>
              </a:lnTo>
              <a:lnTo>
                <a:pt x="867486" y="150555"/>
              </a:lnTo>
              <a:lnTo>
                <a:pt x="867486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E47066B9-4E06-2A46-9207-4234791B652D}">
      <dsp:nvSpPr>
        <dsp:cNvPr id="0" name=""/>
        <dsp:cNvSpPr/>
      </dsp:nvSpPr>
      <dsp:spPr>
        <a:xfrm>
          <a:off x="2949963" y="1736781"/>
          <a:ext cx="215079" cy="2695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661"/>
              </a:lnTo>
              <a:lnTo>
                <a:pt x="215079" y="2695661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B45416-12DB-CA43-98B0-4DCAF5DA9C3E}">
      <dsp:nvSpPr>
        <dsp:cNvPr id="0" name=""/>
        <dsp:cNvSpPr/>
      </dsp:nvSpPr>
      <dsp:spPr>
        <a:xfrm>
          <a:off x="2949963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19CC53-C1D3-5A47-A0C1-04F051DF6641}">
      <dsp:nvSpPr>
        <dsp:cNvPr id="0" name=""/>
        <dsp:cNvSpPr/>
      </dsp:nvSpPr>
      <dsp:spPr>
        <a:xfrm>
          <a:off x="2949963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9289C-D853-4B4B-8032-1A227A79FF6F}">
      <dsp:nvSpPr>
        <dsp:cNvPr id="0" name=""/>
        <dsp:cNvSpPr/>
      </dsp:nvSpPr>
      <dsp:spPr>
        <a:xfrm>
          <a:off x="3523508" y="718739"/>
          <a:ext cx="867486" cy="301111"/>
        </a:xfrm>
        <a:custGeom>
          <a:avLst/>
          <a:gdLst/>
          <a:ahLst/>
          <a:cxnLst/>
          <a:rect l="0" t="0" r="0" b="0"/>
          <a:pathLst>
            <a:path>
              <a:moveTo>
                <a:pt x="867486" y="0"/>
              </a:moveTo>
              <a:lnTo>
                <a:pt x="867486" y="150555"/>
              </a:lnTo>
              <a:lnTo>
                <a:pt x="0" y="150555"/>
              </a:lnTo>
              <a:lnTo>
                <a:pt x="0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84376BC1-3450-484A-8E43-4A481E8B8425}">
      <dsp:nvSpPr>
        <dsp:cNvPr id="0" name=""/>
        <dsp:cNvSpPr/>
      </dsp:nvSpPr>
      <dsp:spPr>
        <a:xfrm>
          <a:off x="1214989" y="1736781"/>
          <a:ext cx="215079" cy="1677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7619"/>
              </a:lnTo>
              <a:lnTo>
                <a:pt x="215079" y="1677619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8EAD13-8900-8642-8882-C50F158330AC}">
      <dsp:nvSpPr>
        <dsp:cNvPr id="0" name=""/>
        <dsp:cNvSpPr/>
      </dsp:nvSpPr>
      <dsp:spPr>
        <a:xfrm>
          <a:off x="1214989" y="1736781"/>
          <a:ext cx="215079" cy="659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576"/>
              </a:lnTo>
              <a:lnTo>
                <a:pt x="215079" y="659576"/>
              </a:lnTo>
            </a:path>
          </a:pathLst>
        </a:custGeom>
        <a:noFill/>
        <a:ln w="635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9DA4C7-739A-7944-9138-94CACA51F1BB}">
      <dsp:nvSpPr>
        <dsp:cNvPr id="0" name=""/>
        <dsp:cNvSpPr/>
      </dsp:nvSpPr>
      <dsp:spPr>
        <a:xfrm>
          <a:off x="1788534" y="718739"/>
          <a:ext cx="2602460" cy="301111"/>
        </a:xfrm>
        <a:custGeom>
          <a:avLst/>
          <a:gdLst/>
          <a:ahLst/>
          <a:cxnLst/>
          <a:rect l="0" t="0" r="0" b="0"/>
          <a:pathLst>
            <a:path>
              <a:moveTo>
                <a:pt x="2602460" y="0"/>
              </a:moveTo>
              <a:lnTo>
                <a:pt x="2602460" y="150555"/>
              </a:lnTo>
              <a:lnTo>
                <a:pt x="0" y="150555"/>
              </a:lnTo>
              <a:lnTo>
                <a:pt x="0" y="301111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7AE819C6-9B5B-1846-9A01-98290709CC58}">
      <dsp:nvSpPr>
        <dsp:cNvPr id="0" name=""/>
        <dsp:cNvSpPr/>
      </dsp:nvSpPr>
      <dsp:spPr>
        <a:xfrm>
          <a:off x="1001573" y="1807"/>
          <a:ext cx="2371379" cy="716931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>
              <a:solidFill>
                <a:schemeClr val="bg1"/>
              </a:solidFill>
              <a:latin typeface="+mj-lt"/>
            </a:rPr>
            <a:t>Lenkungsausschuss</a:t>
          </a:r>
          <a:endParaRPr lang="de-DE" sz="1000" kern="1200" dirty="0">
            <a:solidFill>
              <a:schemeClr val="bg1"/>
            </a:solidFill>
            <a:latin typeface="+mj-lt"/>
          </a:endParaRPr>
        </a:p>
      </dsp:txBody>
      <dsp:txXfrm>
        <a:off x="1001573" y="1807"/>
        <a:ext cx="2371379" cy="716931"/>
      </dsp:txXfrm>
    </dsp:sp>
    <dsp:sp modelId="{FC5DA47A-A34C-A049-BC75-DFCF86BA4343}">
      <dsp:nvSpPr>
        <dsp:cNvPr id="0" name=""/>
        <dsp:cNvSpPr/>
      </dsp:nvSpPr>
      <dsp:spPr>
        <a:xfrm>
          <a:off x="3674064" y="1807"/>
          <a:ext cx="1433862" cy="716931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bg1"/>
              </a:solidFill>
              <a:latin typeface="+mj-lt"/>
            </a:rPr>
            <a:t>Projektleiter</a:t>
          </a:r>
        </a:p>
      </dsp:txBody>
      <dsp:txXfrm>
        <a:off x="3674064" y="1807"/>
        <a:ext cx="1433862" cy="716931"/>
      </dsp:txXfrm>
    </dsp:sp>
    <dsp:sp modelId="{D3FB8B2C-B227-6144-8456-940E82015961}">
      <dsp:nvSpPr>
        <dsp:cNvPr id="0" name=""/>
        <dsp:cNvSpPr/>
      </dsp:nvSpPr>
      <dsp:spPr>
        <a:xfrm>
          <a:off x="1071603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Teilprojektleiter 1</a:t>
          </a:r>
        </a:p>
      </dsp:txBody>
      <dsp:txXfrm>
        <a:off x="1071603" y="1019850"/>
        <a:ext cx="1433862" cy="716931"/>
      </dsp:txXfrm>
    </dsp:sp>
    <dsp:sp modelId="{0EACF17E-6C6F-D444-8914-16B48BA099A7}">
      <dsp:nvSpPr>
        <dsp:cNvPr id="0" name=""/>
        <dsp:cNvSpPr/>
      </dsp:nvSpPr>
      <dsp:spPr>
        <a:xfrm>
          <a:off x="1430069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1430069" y="2037892"/>
        <a:ext cx="1433862" cy="716931"/>
      </dsp:txXfrm>
    </dsp:sp>
    <dsp:sp modelId="{81861D2B-C5C5-A342-9C52-53CB09C8C2CE}">
      <dsp:nvSpPr>
        <dsp:cNvPr id="0" name=""/>
        <dsp:cNvSpPr/>
      </dsp:nvSpPr>
      <dsp:spPr>
        <a:xfrm>
          <a:off x="1430069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>
              <a:latin typeface="+mj-lt"/>
            </a:rPr>
            <a:t>Mitarbeiter 2</a:t>
          </a:r>
        </a:p>
      </dsp:txBody>
      <dsp:txXfrm>
        <a:off x="1430069" y="3055935"/>
        <a:ext cx="1433862" cy="716931"/>
      </dsp:txXfrm>
    </dsp:sp>
    <dsp:sp modelId="{29A6B5FE-86FE-324F-8D1A-4FC2BBA589EE}">
      <dsp:nvSpPr>
        <dsp:cNvPr id="0" name=""/>
        <dsp:cNvSpPr/>
      </dsp:nvSpPr>
      <dsp:spPr>
        <a:xfrm>
          <a:off x="2806577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Teilprojektleiter 2</a:t>
          </a:r>
        </a:p>
      </dsp:txBody>
      <dsp:txXfrm>
        <a:off x="2806577" y="1019850"/>
        <a:ext cx="1433862" cy="716931"/>
      </dsp:txXfrm>
    </dsp:sp>
    <dsp:sp modelId="{B1C3ADD1-5B5E-4F41-BD93-AB53CC58EA77}">
      <dsp:nvSpPr>
        <dsp:cNvPr id="0" name=""/>
        <dsp:cNvSpPr/>
      </dsp:nvSpPr>
      <dsp:spPr>
        <a:xfrm>
          <a:off x="3165043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3165043" y="2037892"/>
        <a:ext cx="1433862" cy="716931"/>
      </dsp:txXfrm>
    </dsp:sp>
    <dsp:sp modelId="{795E4D86-BD7B-5B47-ACA2-FB0509B1D07D}">
      <dsp:nvSpPr>
        <dsp:cNvPr id="0" name=""/>
        <dsp:cNvSpPr/>
      </dsp:nvSpPr>
      <dsp:spPr>
        <a:xfrm>
          <a:off x="3165043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>
              <a:latin typeface="+mj-lt"/>
            </a:rPr>
            <a:t>Mitarbeiter 2</a:t>
          </a:r>
        </a:p>
      </dsp:txBody>
      <dsp:txXfrm>
        <a:off x="3165043" y="3055935"/>
        <a:ext cx="1433862" cy="716931"/>
      </dsp:txXfrm>
    </dsp:sp>
    <dsp:sp modelId="{47C38F68-A347-B643-B966-8FF5DB34E861}">
      <dsp:nvSpPr>
        <dsp:cNvPr id="0" name=""/>
        <dsp:cNvSpPr/>
      </dsp:nvSpPr>
      <dsp:spPr>
        <a:xfrm>
          <a:off x="3165043" y="4073977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3</a:t>
          </a:r>
        </a:p>
      </dsp:txBody>
      <dsp:txXfrm>
        <a:off x="3165043" y="4073977"/>
        <a:ext cx="1433862" cy="716931"/>
      </dsp:txXfrm>
    </dsp:sp>
    <dsp:sp modelId="{59204B20-8285-A84A-9751-0B9DDF44B7DE}">
      <dsp:nvSpPr>
        <dsp:cNvPr id="0" name=""/>
        <dsp:cNvSpPr/>
      </dsp:nvSpPr>
      <dsp:spPr>
        <a:xfrm>
          <a:off x="4541551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Teilprojektleiter 3</a:t>
          </a:r>
        </a:p>
      </dsp:txBody>
      <dsp:txXfrm>
        <a:off x="4541551" y="1019850"/>
        <a:ext cx="1433862" cy="716931"/>
      </dsp:txXfrm>
    </dsp:sp>
    <dsp:sp modelId="{6FCD5340-1DB0-534B-B933-8A3C46C1B1C7}">
      <dsp:nvSpPr>
        <dsp:cNvPr id="0" name=""/>
        <dsp:cNvSpPr/>
      </dsp:nvSpPr>
      <dsp:spPr>
        <a:xfrm>
          <a:off x="4900016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4900016" y="2037892"/>
        <a:ext cx="1433862" cy="716931"/>
      </dsp:txXfrm>
    </dsp:sp>
    <dsp:sp modelId="{6B378C2E-8284-0C4F-B88B-D5F9C27F933F}">
      <dsp:nvSpPr>
        <dsp:cNvPr id="0" name=""/>
        <dsp:cNvSpPr/>
      </dsp:nvSpPr>
      <dsp:spPr>
        <a:xfrm>
          <a:off x="4900016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2</a:t>
          </a:r>
        </a:p>
      </dsp:txBody>
      <dsp:txXfrm>
        <a:off x="4900016" y="3055935"/>
        <a:ext cx="1433862" cy="716931"/>
      </dsp:txXfrm>
    </dsp:sp>
    <dsp:sp modelId="{0DE8941B-3D23-BF44-A38A-777CCE88ABF0}">
      <dsp:nvSpPr>
        <dsp:cNvPr id="0" name=""/>
        <dsp:cNvSpPr/>
      </dsp:nvSpPr>
      <dsp:spPr>
        <a:xfrm>
          <a:off x="6276524" y="1019850"/>
          <a:ext cx="1433862" cy="71693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Teilprojektleiter 4</a:t>
          </a:r>
        </a:p>
      </dsp:txBody>
      <dsp:txXfrm>
        <a:off x="6276524" y="1019850"/>
        <a:ext cx="1433862" cy="716931"/>
      </dsp:txXfrm>
    </dsp:sp>
    <dsp:sp modelId="{EDA0D53D-9F03-5C4E-9507-10CC2BC73925}">
      <dsp:nvSpPr>
        <dsp:cNvPr id="0" name=""/>
        <dsp:cNvSpPr/>
      </dsp:nvSpPr>
      <dsp:spPr>
        <a:xfrm>
          <a:off x="6634990" y="2037892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1</a:t>
          </a:r>
        </a:p>
      </dsp:txBody>
      <dsp:txXfrm>
        <a:off x="6634990" y="2037892"/>
        <a:ext cx="1433862" cy="716931"/>
      </dsp:txXfrm>
    </dsp:sp>
    <dsp:sp modelId="{77898005-D281-A648-9591-708AC81D7A0F}">
      <dsp:nvSpPr>
        <dsp:cNvPr id="0" name=""/>
        <dsp:cNvSpPr/>
      </dsp:nvSpPr>
      <dsp:spPr>
        <a:xfrm>
          <a:off x="6634990" y="3055935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2</a:t>
          </a:r>
        </a:p>
      </dsp:txBody>
      <dsp:txXfrm>
        <a:off x="6634990" y="3055935"/>
        <a:ext cx="1433862" cy="716931"/>
      </dsp:txXfrm>
    </dsp:sp>
    <dsp:sp modelId="{C8256419-82B4-0D46-B341-97CCAD961FD7}">
      <dsp:nvSpPr>
        <dsp:cNvPr id="0" name=""/>
        <dsp:cNvSpPr/>
      </dsp:nvSpPr>
      <dsp:spPr>
        <a:xfrm>
          <a:off x="6634990" y="4073977"/>
          <a:ext cx="1433862" cy="71693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latin typeface="+mj-lt"/>
            </a:rPr>
            <a:t>Mitarbeiter 3</a:t>
          </a:r>
        </a:p>
      </dsp:txBody>
      <dsp:txXfrm>
        <a:off x="6634990" y="4073977"/>
        <a:ext cx="1433862" cy="7169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95541-5A70-0B46-BEAE-68DB1B93EB29}">
      <dsp:nvSpPr>
        <dsp:cNvPr id="0" name=""/>
        <dsp:cNvSpPr/>
      </dsp:nvSpPr>
      <dsp:spPr>
        <a:xfrm>
          <a:off x="1866988" y="958476"/>
          <a:ext cx="3379347" cy="516176"/>
        </a:xfrm>
        <a:custGeom>
          <a:avLst/>
          <a:gdLst/>
          <a:ahLst/>
          <a:cxnLst/>
          <a:rect l="0" t="0" r="0" b="0"/>
          <a:pathLst>
            <a:path>
              <a:moveTo>
                <a:pt x="3379347" y="0"/>
              </a:moveTo>
              <a:lnTo>
                <a:pt x="3379347" y="516176"/>
              </a:lnTo>
              <a:lnTo>
                <a:pt x="0" y="516176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FAB5D6-A908-414B-9F6D-9E97249C8FDB}">
      <dsp:nvSpPr>
        <dsp:cNvPr id="0" name=""/>
        <dsp:cNvSpPr/>
      </dsp:nvSpPr>
      <dsp:spPr>
        <a:xfrm>
          <a:off x="8565481" y="2475855"/>
          <a:ext cx="255959" cy="2161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812"/>
              </a:lnTo>
              <a:lnTo>
                <a:pt x="255959" y="2161812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9D689B-B6C4-BF49-8252-18B6ED14C56C}">
      <dsp:nvSpPr>
        <dsp:cNvPr id="0" name=""/>
        <dsp:cNvSpPr/>
      </dsp:nvSpPr>
      <dsp:spPr>
        <a:xfrm>
          <a:off x="8565481" y="2475855"/>
          <a:ext cx="255959" cy="1368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755"/>
              </a:lnTo>
              <a:lnTo>
                <a:pt x="255959" y="1368755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288D21-7F27-8545-8817-EB17F114CA0D}">
      <dsp:nvSpPr>
        <dsp:cNvPr id="0" name=""/>
        <dsp:cNvSpPr/>
      </dsp:nvSpPr>
      <dsp:spPr>
        <a:xfrm>
          <a:off x="8565481" y="2475855"/>
          <a:ext cx="255959" cy="529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9968"/>
              </a:lnTo>
              <a:lnTo>
                <a:pt x="255959" y="529968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645E6-30F5-B94B-A175-E37E687C5A24}">
      <dsp:nvSpPr>
        <dsp:cNvPr id="0" name=""/>
        <dsp:cNvSpPr/>
      </dsp:nvSpPr>
      <dsp:spPr>
        <a:xfrm>
          <a:off x="5246336" y="958476"/>
          <a:ext cx="4001704" cy="1051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2002"/>
              </a:lnTo>
              <a:lnTo>
                <a:pt x="4001704" y="872002"/>
              </a:lnTo>
              <a:lnTo>
                <a:pt x="4001704" y="1051174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E8959F-6538-1740-8F93-5D2A4C3F97A9}">
      <dsp:nvSpPr>
        <dsp:cNvPr id="0" name=""/>
        <dsp:cNvSpPr/>
      </dsp:nvSpPr>
      <dsp:spPr>
        <a:xfrm>
          <a:off x="6500742" y="2475855"/>
          <a:ext cx="255959" cy="2125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5227"/>
              </a:lnTo>
              <a:lnTo>
                <a:pt x="255959" y="2125227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2009E-E830-B442-B9E6-A227E2BE991B}">
      <dsp:nvSpPr>
        <dsp:cNvPr id="0" name=""/>
        <dsp:cNvSpPr/>
      </dsp:nvSpPr>
      <dsp:spPr>
        <a:xfrm>
          <a:off x="6500742" y="2475855"/>
          <a:ext cx="255959" cy="1368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755"/>
              </a:lnTo>
              <a:lnTo>
                <a:pt x="255959" y="1368755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FCC50-1DA4-D945-B910-AE145D326CA9}">
      <dsp:nvSpPr>
        <dsp:cNvPr id="0" name=""/>
        <dsp:cNvSpPr/>
      </dsp:nvSpPr>
      <dsp:spPr>
        <a:xfrm>
          <a:off x="6500742" y="2475855"/>
          <a:ext cx="255959" cy="575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5699"/>
              </a:lnTo>
              <a:lnTo>
                <a:pt x="255959" y="575699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BCDF51-8944-C74F-8F85-041FD739B9D5}">
      <dsp:nvSpPr>
        <dsp:cNvPr id="0" name=""/>
        <dsp:cNvSpPr/>
      </dsp:nvSpPr>
      <dsp:spPr>
        <a:xfrm>
          <a:off x="5246336" y="958476"/>
          <a:ext cx="1936964" cy="1051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2002"/>
              </a:lnTo>
              <a:lnTo>
                <a:pt x="1936964" y="872002"/>
              </a:lnTo>
              <a:lnTo>
                <a:pt x="1936964" y="1051174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90AE3C-ECD8-174A-883F-6883D64B6752}">
      <dsp:nvSpPr>
        <dsp:cNvPr id="0" name=""/>
        <dsp:cNvSpPr/>
      </dsp:nvSpPr>
      <dsp:spPr>
        <a:xfrm>
          <a:off x="4436002" y="2475855"/>
          <a:ext cx="255959" cy="2125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5227"/>
              </a:lnTo>
              <a:lnTo>
                <a:pt x="255959" y="2125227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ABA93-0EBE-8A41-8614-4038BDC8267D}">
      <dsp:nvSpPr>
        <dsp:cNvPr id="0" name=""/>
        <dsp:cNvSpPr/>
      </dsp:nvSpPr>
      <dsp:spPr>
        <a:xfrm>
          <a:off x="4436002" y="2475855"/>
          <a:ext cx="255959" cy="1350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463"/>
              </a:lnTo>
              <a:lnTo>
                <a:pt x="255959" y="1350463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13DFC-B9B1-F049-B696-4F421A5B0360}">
      <dsp:nvSpPr>
        <dsp:cNvPr id="0" name=""/>
        <dsp:cNvSpPr/>
      </dsp:nvSpPr>
      <dsp:spPr>
        <a:xfrm>
          <a:off x="4436002" y="2475855"/>
          <a:ext cx="255959" cy="529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9968"/>
              </a:lnTo>
              <a:lnTo>
                <a:pt x="255959" y="529968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71766A-41BE-334A-82BD-29085F741DBA}">
      <dsp:nvSpPr>
        <dsp:cNvPr id="0" name=""/>
        <dsp:cNvSpPr/>
      </dsp:nvSpPr>
      <dsp:spPr>
        <a:xfrm>
          <a:off x="5118561" y="958476"/>
          <a:ext cx="127774" cy="1051174"/>
        </a:xfrm>
        <a:custGeom>
          <a:avLst/>
          <a:gdLst/>
          <a:ahLst/>
          <a:cxnLst/>
          <a:rect l="0" t="0" r="0" b="0"/>
          <a:pathLst>
            <a:path>
              <a:moveTo>
                <a:pt x="127774" y="0"/>
              </a:moveTo>
              <a:lnTo>
                <a:pt x="127774" y="872002"/>
              </a:lnTo>
              <a:lnTo>
                <a:pt x="0" y="872002"/>
              </a:lnTo>
              <a:lnTo>
                <a:pt x="0" y="1051174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ED86C-6E2F-1F42-8849-D5A59A95007A}">
      <dsp:nvSpPr>
        <dsp:cNvPr id="0" name=""/>
        <dsp:cNvSpPr/>
      </dsp:nvSpPr>
      <dsp:spPr>
        <a:xfrm>
          <a:off x="2371263" y="2454892"/>
          <a:ext cx="255959" cy="2161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812"/>
              </a:lnTo>
              <a:lnTo>
                <a:pt x="255959" y="2161812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BC8125-9C78-DA4D-B6BC-79B951F411DE}">
      <dsp:nvSpPr>
        <dsp:cNvPr id="0" name=""/>
        <dsp:cNvSpPr/>
      </dsp:nvSpPr>
      <dsp:spPr>
        <a:xfrm>
          <a:off x="2371263" y="2454892"/>
          <a:ext cx="255959" cy="1368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755"/>
              </a:lnTo>
              <a:lnTo>
                <a:pt x="255959" y="1368755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6582D0-417E-874A-B23F-DF06E4EB65A2}">
      <dsp:nvSpPr>
        <dsp:cNvPr id="0" name=""/>
        <dsp:cNvSpPr/>
      </dsp:nvSpPr>
      <dsp:spPr>
        <a:xfrm>
          <a:off x="2371263" y="2454892"/>
          <a:ext cx="255959" cy="566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6553"/>
              </a:lnTo>
              <a:lnTo>
                <a:pt x="255959" y="566553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091F4-D000-7045-B63F-C05E94B5EA7C}">
      <dsp:nvSpPr>
        <dsp:cNvPr id="0" name=""/>
        <dsp:cNvSpPr/>
      </dsp:nvSpPr>
      <dsp:spPr>
        <a:xfrm>
          <a:off x="3053821" y="958476"/>
          <a:ext cx="2192514" cy="1051174"/>
        </a:xfrm>
        <a:custGeom>
          <a:avLst/>
          <a:gdLst/>
          <a:ahLst/>
          <a:cxnLst/>
          <a:rect l="0" t="0" r="0" b="0"/>
          <a:pathLst>
            <a:path>
              <a:moveTo>
                <a:pt x="2192514" y="0"/>
              </a:moveTo>
              <a:lnTo>
                <a:pt x="2192514" y="872002"/>
              </a:lnTo>
              <a:lnTo>
                <a:pt x="0" y="872002"/>
              </a:lnTo>
              <a:lnTo>
                <a:pt x="0" y="1051174"/>
              </a:lnTo>
            </a:path>
          </a:pathLst>
        </a:custGeom>
        <a:noFill/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53B7C-93BE-8B44-8A00-789689F1CEE4}">
      <dsp:nvSpPr>
        <dsp:cNvPr id="0" name=""/>
        <dsp:cNvSpPr/>
      </dsp:nvSpPr>
      <dsp:spPr>
        <a:xfrm>
          <a:off x="3922769" y="515308"/>
          <a:ext cx="2647132" cy="443168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prstClr val="white"/>
              </a:solidFill>
              <a:latin typeface="Calibri Light" panose="020F0302020204030204"/>
              <a:ea typeface="+mn-ea"/>
              <a:cs typeface="+mn-cs"/>
            </a:rPr>
            <a:t>Unternehmensleitung</a:t>
          </a:r>
        </a:p>
      </dsp:txBody>
      <dsp:txXfrm>
        <a:off x="3922769" y="515308"/>
        <a:ext cx="2647132" cy="443168"/>
      </dsp:txXfrm>
    </dsp:sp>
    <dsp:sp modelId="{D0082644-1957-E842-90BD-13F356A47AD2}">
      <dsp:nvSpPr>
        <dsp:cNvPr id="0" name=""/>
        <dsp:cNvSpPr/>
      </dsp:nvSpPr>
      <dsp:spPr>
        <a:xfrm>
          <a:off x="2200623" y="2009651"/>
          <a:ext cx="1706396" cy="445241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1</a:t>
          </a:r>
        </a:p>
      </dsp:txBody>
      <dsp:txXfrm>
        <a:off x="2200623" y="2009651"/>
        <a:ext cx="1706396" cy="445241"/>
      </dsp:txXfrm>
    </dsp:sp>
    <dsp:sp modelId="{32105C56-1787-0643-A7F7-B3C3D4FD1BC0}">
      <dsp:nvSpPr>
        <dsp:cNvPr id="0" name=""/>
        <dsp:cNvSpPr/>
      </dsp:nvSpPr>
      <dsp:spPr>
        <a:xfrm>
          <a:off x="2627222" y="2804089"/>
          <a:ext cx="1706396" cy="434712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</a:p>
      </dsp:txBody>
      <dsp:txXfrm>
        <a:off x="2627222" y="2804089"/>
        <a:ext cx="1706396" cy="434712"/>
      </dsp:txXfrm>
    </dsp:sp>
    <dsp:sp modelId="{D150B4BD-31B3-6F4F-BCC5-50F141B96734}">
      <dsp:nvSpPr>
        <dsp:cNvPr id="0" name=""/>
        <dsp:cNvSpPr/>
      </dsp:nvSpPr>
      <dsp:spPr>
        <a:xfrm>
          <a:off x="2627222" y="3606292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</a:p>
      </dsp:txBody>
      <dsp:txXfrm>
        <a:off x="2627222" y="3606292"/>
        <a:ext cx="1706396" cy="434712"/>
      </dsp:txXfrm>
    </dsp:sp>
    <dsp:sp modelId="{6AA33A3C-0D62-2B4E-ABA5-193FCF79D87F}">
      <dsp:nvSpPr>
        <dsp:cNvPr id="0" name=""/>
        <dsp:cNvSpPr/>
      </dsp:nvSpPr>
      <dsp:spPr>
        <a:xfrm>
          <a:off x="2627222" y="4399348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</a:p>
      </dsp:txBody>
      <dsp:txXfrm>
        <a:off x="2627222" y="4399348"/>
        <a:ext cx="1706396" cy="434712"/>
      </dsp:txXfrm>
    </dsp:sp>
    <dsp:sp modelId="{6057DFC0-559D-5448-8E9A-F9891BFD530F}">
      <dsp:nvSpPr>
        <dsp:cNvPr id="0" name=""/>
        <dsp:cNvSpPr/>
      </dsp:nvSpPr>
      <dsp:spPr>
        <a:xfrm>
          <a:off x="4265363" y="2009651"/>
          <a:ext cx="1706396" cy="466204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2</a:t>
          </a:r>
        </a:p>
      </dsp:txBody>
      <dsp:txXfrm>
        <a:off x="4265363" y="2009651"/>
        <a:ext cx="1706396" cy="466204"/>
      </dsp:txXfrm>
    </dsp:sp>
    <dsp:sp modelId="{1CB2D0F9-7C29-8140-81AF-EA233B8EED25}">
      <dsp:nvSpPr>
        <dsp:cNvPr id="0" name=""/>
        <dsp:cNvSpPr/>
      </dsp:nvSpPr>
      <dsp:spPr>
        <a:xfrm>
          <a:off x="4691962" y="2788467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</a:p>
      </dsp:txBody>
      <dsp:txXfrm>
        <a:off x="4691962" y="2788467"/>
        <a:ext cx="1706396" cy="434712"/>
      </dsp:txXfrm>
    </dsp:sp>
    <dsp:sp modelId="{19E4ED47-8AB1-1D4A-8A28-CD9B2E88E3C7}">
      <dsp:nvSpPr>
        <dsp:cNvPr id="0" name=""/>
        <dsp:cNvSpPr/>
      </dsp:nvSpPr>
      <dsp:spPr>
        <a:xfrm>
          <a:off x="4691962" y="3608962"/>
          <a:ext cx="1706396" cy="434712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</a:p>
      </dsp:txBody>
      <dsp:txXfrm>
        <a:off x="4691962" y="3608962"/>
        <a:ext cx="1706396" cy="434712"/>
      </dsp:txXfrm>
    </dsp:sp>
    <dsp:sp modelId="{DE4706A2-C245-5D4B-A7F7-0971EA6B1CD6}">
      <dsp:nvSpPr>
        <dsp:cNvPr id="0" name=""/>
        <dsp:cNvSpPr/>
      </dsp:nvSpPr>
      <dsp:spPr>
        <a:xfrm>
          <a:off x="4691962" y="4383726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</a:p>
      </dsp:txBody>
      <dsp:txXfrm>
        <a:off x="4691962" y="4383726"/>
        <a:ext cx="1706396" cy="434712"/>
      </dsp:txXfrm>
    </dsp:sp>
    <dsp:sp modelId="{E8C662A0-E3AE-514A-9309-DA0AB601D01F}">
      <dsp:nvSpPr>
        <dsp:cNvPr id="0" name=""/>
        <dsp:cNvSpPr/>
      </dsp:nvSpPr>
      <dsp:spPr>
        <a:xfrm>
          <a:off x="6330102" y="2009651"/>
          <a:ext cx="1706396" cy="466204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Abteilung 3</a:t>
          </a:r>
          <a:endParaRPr lang="de-DE" sz="3600" kern="1200" dirty="0">
            <a:solidFill>
              <a:schemeClr val="tx1"/>
            </a:solidFill>
          </a:endParaRPr>
        </a:p>
      </dsp:txBody>
      <dsp:txXfrm>
        <a:off x="6330102" y="2009651"/>
        <a:ext cx="1706396" cy="466204"/>
      </dsp:txXfrm>
    </dsp:sp>
    <dsp:sp modelId="{DF7CA5F4-CD9B-B54F-B3F6-869182AC9C7B}">
      <dsp:nvSpPr>
        <dsp:cNvPr id="0" name=""/>
        <dsp:cNvSpPr/>
      </dsp:nvSpPr>
      <dsp:spPr>
        <a:xfrm>
          <a:off x="6756701" y="2834198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1</a:t>
          </a:r>
          <a:endParaRPr lang="de-DE" sz="1000" kern="1200" dirty="0">
            <a:solidFill>
              <a:schemeClr val="tx1"/>
            </a:solidFill>
          </a:endParaRPr>
        </a:p>
      </dsp:txBody>
      <dsp:txXfrm>
        <a:off x="6756701" y="2834198"/>
        <a:ext cx="1706396" cy="434712"/>
      </dsp:txXfrm>
    </dsp:sp>
    <dsp:sp modelId="{926544B9-0E36-194B-9D91-E9894D13ADEE}">
      <dsp:nvSpPr>
        <dsp:cNvPr id="0" name=""/>
        <dsp:cNvSpPr/>
      </dsp:nvSpPr>
      <dsp:spPr>
        <a:xfrm>
          <a:off x="6756701" y="3627255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2</a:t>
          </a:r>
          <a:endParaRPr lang="de-DE" sz="1000" kern="1200" dirty="0">
            <a:solidFill>
              <a:schemeClr val="tx1"/>
            </a:solidFill>
          </a:endParaRPr>
        </a:p>
      </dsp:txBody>
      <dsp:txXfrm>
        <a:off x="6756701" y="3627255"/>
        <a:ext cx="1706396" cy="434712"/>
      </dsp:txXfrm>
    </dsp:sp>
    <dsp:sp modelId="{F71686C5-6D35-BA4E-8B48-3E5D17055A16}">
      <dsp:nvSpPr>
        <dsp:cNvPr id="0" name=""/>
        <dsp:cNvSpPr/>
      </dsp:nvSpPr>
      <dsp:spPr>
        <a:xfrm>
          <a:off x="6756701" y="4383726"/>
          <a:ext cx="1706396" cy="434712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prstClr val="black"/>
              </a:solidFill>
              <a:latin typeface="Calibri Light" panose="020F0302020204030204"/>
              <a:ea typeface="+mn-ea"/>
              <a:cs typeface="+mn-cs"/>
            </a:rPr>
            <a:t>Mitarbeiter 3</a:t>
          </a:r>
          <a:endParaRPr lang="de-DE" sz="1000" kern="1200" dirty="0">
            <a:solidFill>
              <a:schemeClr val="tx1"/>
            </a:solidFill>
          </a:endParaRPr>
        </a:p>
      </dsp:txBody>
      <dsp:txXfrm>
        <a:off x="6756701" y="4383726"/>
        <a:ext cx="1706396" cy="434712"/>
      </dsp:txXfrm>
    </dsp:sp>
    <dsp:sp modelId="{F5A13737-F6AA-D64D-9DA5-999071547BD6}">
      <dsp:nvSpPr>
        <dsp:cNvPr id="0" name=""/>
        <dsp:cNvSpPr/>
      </dsp:nvSpPr>
      <dsp:spPr>
        <a:xfrm>
          <a:off x="8394842" y="2009651"/>
          <a:ext cx="1706396" cy="466204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tx1"/>
              </a:solidFill>
            </a:rPr>
            <a:t>Abteilung 4</a:t>
          </a:r>
        </a:p>
      </dsp:txBody>
      <dsp:txXfrm>
        <a:off x="8394842" y="2009651"/>
        <a:ext cx="1706396" cy="466204"/>
      </dsp:txXfrm>
    </dsp:sp>
    <dsp:sp modelId="{AEEC3FC7-4F4C-8840-8EA5-CE9817F75287}">
      <dsp:nvSpPr>
        <dsp:cNvPr id="0" name=""/>
        <dsp:cNvSpPr/>
      </dsp:nvSpPr>
      <dsp:spPr>
        <a:xfrm>
          <a:off x="8821441" y="2788467"/>
          <a:ext cx="1706396" cy="434712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tx1"/>
              </a:solidFill>
            </a:rPr>
            <a:t>Mitarbeiter 1</a:t>
          </a:r>
        </a:p>
      </dsp:txBody>
      <dsp:txXfrm>
        <a:off x="8821441" y="2788467"/>
        <a:ext cx="1706396" cy="434712"/>
      </dsp:txXfrm>
    </dsp:sp>
    <dsp:sp modelId="{EAA16674-9455-8D43-8A67-C65648EC0D6A}">
      <dsp:nvSpPr>
        <dsp:cNvPr id="0" name=""/>
        <dsp:cNvSpPr/>
      </dsp:nvSpPr>
      <dsp:spPr>
        <a:xfrm>
          <a:off x="8821441" y="3627255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tx1"/>
              </a:solidFill>
            </a:rPr>
            <a:t>Mitarbeiter 2</a:t>
          </a:r>
        </a:p>
      </dsp:txBody>
      <dsp:txXfrm>
        <a:off x="8821441" y="3627255"/>
        <a:ext cx="1706396" cy="434712"/>
      </dsp:txXfrm>
    </dsp:sp>
    <dsp:sp modelId="{33896CAD-42F6-FB45-BD14-C34B9FF47690}">
      <dsp:nvSpPr>
        <dsp:cNvPr id="0" name=""/>
        <dsp:cNvSpPr/>
      </dsp:nvSpPr>
      <dsp:spPr>
        <a:xfrm>
          <a:off x="8821441" y="4420311"/>
          <a:ext cx="1706396" cy="43471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00" kern="1200" dirty="0">
              <a:solidFill>
                <a:schemeClr val="tx1"/>
              </a:solidFill>
            </a:rPr>
            <a:t>Mitarbeiter 3</a:t>
          </a:r>
        </a:p>
      </dsp:txBody>
      <dsp:txXfrm>
        <a:off x="8821441" y="4420311"/>
        <a:ext cx="1706396" cy="434712"/>
      </dsp:txXfrm>
    </dsp:sp>
    <dsp:sp modelId="{40254401-2C7E-F047-A08B-AE44C12342C2}">
      <dsp:nvSpPr>
        <dsp:cNvPr id="0" name=""/>
        <dsp:cNvSpPr/>
      </dsp:nvSpPr>
      <dsp:spPr>
        <a:xfrm>
          <a:off x="160592" y="1246051"/>
          <a:ext cx="1706396" cy="457203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accent5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050" kern="1200" dirty="0">
              <a:solidFill>
                <a:schemeClr val="bg1"/>
              </a:solidFill>
            </a:rPr>
            <a:t>Projektleiter</a:t>
          </a:r>
        </a:p>
      </dsp:txBody>
      <dsp:txXfrm>
        <a:off x="160592" y="1246051"/>
        <a:ext cx="1706396" cy="4572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97D9A3-BD50-074C-975E-1C8A343AB29B}" type="datetimeFigureOut">
              <a:rPr lang="de-DE" smtClean="0"/>
              <a:t>10.09.24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1D0BB-7477-D540-9EC6-1477CCD00E4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510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1D0BB-7477-D540-9EC6-1477CCD00E4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483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3247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60808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31159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0386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5259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44240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97609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66206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77627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77354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6106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8070-6A81-47D0-9810-1540B9FEFF61}" type="datetime1">
              <a:rPr lang="en-US" smtClean="0"/>
              <a:pPr/>
              <a:t>9/10/24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http://projekte-leicht-gemacht.de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1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4696E-D5C1-6B06-E89D-448EC9E84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85472BCD-55AF-26F9-000E-B8BFAF4391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3843276"/>
              </p:ext>
            </p:extLst>
          </p:nvPr>
        </p:nvGraphicFramePr>
        <p:xfrm>
          <a:off x="1425997" y="1350579"/>
          <a:ext cx="9070427" cy="4792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Textfeld 19">
            <a:extLst>
              <a:ext uri="{FF2B5EF4-FFF2-40B4-BE49-F238E27FC236}">
                <a16:creationId xmlns:a16="http://schemas.microsoft.com/office/drawing/2014/main" id="{EC28C5AC-6CB2-8E81-BEDD-F2C5714F0696}"/>
              </a:ext>
            </a:extLst>
          </p:cNvPr>
          <p:cNvSpPr txBox="1"/>
          <p:nvPr/>
        </p:nvSpPr>
        <p:spPr>
          <a:xfrm>
            <a:off x="672661" y="430924"/>
            <a:ext cx="8026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Organigramm für ein Unternehmen</a:t>
            </a:r>
          </a:p>
        </p:txBody>
      </p:sp>
    </p:spTree>
    <p:extLst>
      <p:ext uri="{BB962C8B-B14F-4D97-AF65-F5344CB8AC3E}">
        <p14:creationId xmlns:p14="http://schemas.microsoft.com/office/powerpoint/2010/main" val="469890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8E269521-A7D9-5313-A3C0-AB684472EA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639475"/>
              </p:ext>
            </p:extLst>
          </p:nvPr>
        </p:nvGraphicFramePr>
        <p:xfrm>
          <a:off x="1425997" y="1350579"/>
          <a:ext cx="9070427" cy="4792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Textfeld 19">
            <a:extLst>
              <a:ext uri="{FF2B5EF4-FFF2-40B4-BE49-F238E27FC236}">
                <a16:creationId xmlns:a16="http://schemas.microsoft.com/office/drawing/2014/main" id="{1C931C72-32E3-CF47-9B8C-E8C7A0D0C2E6}"/>
              </a:ext>
            </a:extLst>
          </p:cNvPr>
          <p:cNvSpPr txBox="1"/>
          <p:nvPr/>
        </p:nvSpPr>
        <p:spPr>
          <a:xfrm>
            <a:off x="672661" y="430924"/>
            <a:ext cx="8026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Organigramm für ein Projekt</a:t>
            </a:r>
          </a:p>
        </p:txBody>
      </p:sp>
    </p:spTree>
    <p:extLst>
      <p:ext uri="{BB962C8B-B14F-4D97-AF65-F5344CB8AC3E}">
        <p14:creationId xmlns:p14="http://schemas.microsoft.com/office/powerpoint/2010/main" val="3341874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8C62FBAA-B107-E32E-86DB-4F91DA71FF43}"/>
              </a:ext>
            </a:extLst>
          </p:cNvPr>
          <p:cNvCxnSpPr/>
          <p:nvPr/>
        </p:nvCxnSpPr>
        <p:spPr>
          <a:xfrm>
            <a:off x="1517904" y="5815584"/>
            <a:ext cx="5742432" cy="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2CC27C97-E3B1-7BD0-A3F6-112BE7F0AEB3}"/>
              </a:ext>
            </a:extLst>
          </p:cNvPr>
          <p:cNvCxnSpPr>
            <a:cxnSpLocks/>
          </p:cNvCxnSpPr>
          <p:nvPr/>
        </p:nvCxnSpPr>
        <p:spPr>
          <a:xfrm>
            <a:off x="1517904" y="4221480"/>
            <a:ext cx="7799832" cy="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5121F79A-3620-F61A-645E-3D72800C26B5}"/>
              </a:ext>
            </a:extLst>
          </p:cNvPr>
          <p:cNvCxnSpPr>
            <a:cxnSpLocks/>
          </p:cNvCxnSpPr>
          <p:nvPr/>
        </p:nvCxnSpPr>
        <p:spPr>
          <a:xfrm>
            <a:off x="1517904" y="5032248"/>
            <a:ext cx="3675888" cy="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8BD414F7-EAAB-BE3A-4B8C-6107525D9F96}"/>
              </a:ext>
            </a:extLst>
          </p:cNvPr>
          <p:cNvSpPr txBox="1"/>
          <p:nvPr/>
        </p:nvSpPr>
        <p:spPr>
          <a:xfrm>
            <a:off x="672661" y="430924"/>
            <a:ext cx="9445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Matrixorganisation für ein Projekt mit Einbindung in die Stammorganisation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78AFF9A7-FDF9-0CE1-456D-5D79E87D1EEB}"/>
              </a:ext>
            </a:extLst>
          </p:cNvPr>
          <p:cNvCxnSpPr/>
          <p:nvPr/>
        </p:nvCxnSpPr>
        <p:spPr>
          <a:xfrm>
            <a:off x="1517904" y="2889504"/>
            <a:ext cx="0" cy="292608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49A0E66-EE24-B48A-B00E-B5BF02EF668C}"/>
              </a:ext>
            </a:extLst>
          </p:cNvPr>
          <p:cNvGrpSpPr/>
          <p:nvPr/>
        </p:nvGrpSpPr>
        <p:grpSpPr>
          <a:xfrm>
            <a:off x="672662" y="1902393"/>
            <a:ext cx="1734208" cy="428907"/>
            <a:chOff x="1001573" y="1807"/>
            <a:chExt cx="2371379" cy="71693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0E7E4F3B-755D-D7AD-86FC-4F81A0302988}"/>
                </a:ext>
              </a:extLst>
            </p:cNvPr>
            <p:cNvSpPr/>
            <p:nvPr/>
          </p:nvSpPr>
          <p:spPr>
            <a:xfrm>
              <a:off x="1001573" y="1807"/>
              <a:ext cx="2371379" cy="716931"/>
            </a:xfrm>
            <a:prstGeom prst="rect">
              <a:avLst/>
            </a:prstGeom>
            <a:grpFill/>
            <a:ln w="12700" cmpd="sng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4F292C9C-03AD-0A66-A756-D46548BBA889}"/>
                </a:ext>
              </a:extLst>
            </p:cNvPr>
            <p:cNvSpPr txBox="1"/>
            <p:nvPr/>
          </p:nvSpPr>
          <p:spPr>
            <a:xfrm>
              <a:off x="1001573" y="1807"/>
              <a:ext cx="2371379" cy="71693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000" kern="1200">
                  <a:solidFill>
                    <a:schemeClr val="tx1"/>
                  </a:solidFill>
                  <a:latin typeface="+mj-lt"/>
                </a:rPr>
                <a:t>Lenkungsausschuss</a:t>
              </a:r>
              <a:endParaRPr lang="de-DE" sz="10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2D858152-3F81-8487-7F5E-9C94505EE4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1430548"/>
              </p:ext>
            </p:extLst>
          </p:nvPr>
        </p:nvGraphicFramePr>
        <p:xfrm>
          <a:off x="512064" y="1204537"/>
          <a:ext cx="10899648" cy="4863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2488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112</Words>
  <Application>Microsoft Macintosh PowerPoint</Application>
  <PresentationFormat>Breitbild</PresentationFormat>
  <Paragraphs>54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Projekt-Kick-Off</dc:title>
  <dc:creator>Andrea Windolph</dc:creator>
  <cp:lastModifiedBy>Arctic Project</cp:lastModifiedBy>
  <cp:revision>63</cp:revision>
  <dcterms:created xsi:type="dcterms:W3CDTF">2015-02-10T07:41:03Z</dcterms:created>
  <dcterms:modified xsi:type="dcterms:W3CDTF">2024-09-10T08:58:52Z</dcterms:modified>
</cp:coreProperties>
</file>