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6" r:id="rId2"/>
    <p:sldId id="285" r:id="rId3"/>
    <p:sldId id="283" r:id="rId4"/>
    <p:sldId id="28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8"/>
    <p:restoredTop sz="94521"/>
  </p:normalViewPr>
  <p:slideViewPr>
    <p:cSldViewPr snapToGrid="0">
      <p:cViewPr>
        <p:scale>
          <a:sx n="100" d="100"/>
          <a:sy n="100" d="100"/>
        </p:scale>
        <p:origin x="72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16E08-A6BF-2742-8E2A-8A8AC0831DC0}" type="doc">
      <dgm:prSet loTypeId="urn:microsoft.com/office/officeart/2005/8/layout/hProcess11" loCatId="" qsTypeId="urn:microsoft.com/office/officeart/2005/8/quickstyle/simple1" qsCatId="simple" csTypeId="urn:microsoft.com/office/officeart/2005/8/colors/accent2_2" csCatId="accent2" phldr="1"/>
      <dgm:spPr/>
    </dgm:pt>
    <dgm:pt modelId="{26621A14-23C6-524B-AE77-5FF0BE6024ED}">
      <dgm:prSet phldrT="[Text]" custT="1"/>
      <dgm:spPr/>
      <dgm:t>
        <a:bodyPr/>
        <a:lstStyle/>
        <a:p>
          <a:pPr>
            <a:buNone/>
          </a:pPr>
          <a:r>
            <a:rPr lang="de-DE" sz="1600" b="1" i="0" u="none"/>
            <a:t>1961</a:t>
          </a:r>
          <a:r>
            <a:rPr lang="de-DE" sz="1600" b="0" i="0" u="none"/>
            <a:t> – Kennedy verkündet das Ziel, einen Menschen auf den Mond zu bringen.</a:t>
          </a:r>
          <a:endParaRPr lang="de-DE" sz="1600"/>
        </a:p>
      </dgm:t>
    </dgm:pt>
    <dgm:pt modelId="{CC0E9FDB-BE1D-9F4E-909C-C1014D9B6B3C}" type="parTrans" cxnId="{B0E864D9-9304-1749-AD9D-4F3EF3716293}">
      <dgm:prSet/>
      <dgm:spPr/>
      <dgm:t>
        <a:bodyPr/>
        <a:lstStyle/>
        <a:p>
          <a:endParaRPr lang="de-DE" sz="1600"/>
        </a:p>
      </dgm:t>
    </dgm:pt>
    <dgm:pt modelId="{AF9015ED-5629-2749-A3CB-23876B5B434A}" type="sibTrans" cxnId="{B0E864D9-9304-1749-AD9D-4F3EF3716293}">
      <dgm:prSet/>
      <dgm:spPr/>
      <dgm:t>
        <a:bodyPr/>
        <a:lstStyle/>
        <a:p>
          <a:endParaRPr lang="de-DE" sz="1600"/>
        </a:p>
      </dgm:t>
    </dgm:pt>
    <dgm:pt modelId="{E6A05F3E-E49B-9345-BA69-C439D3804691}">
      <dgm:prSet phldrT="[Text]" custT="1"/>
      <dgm:spPr/>
      <dgm:t>
        <a:bodyPr/>
        <a:lstStyle/>
        <a:p>
          <a:pPr>
            <a:buNone/>
          </a:pPr>
          <a:r>
            <a:rPr lang="de-DE" sz="1600" b="1" i="0" u="none"/>
            <a:t>16. Juli 1969</a:t>
          </a:r>
          <a:r>
            <a:rPr lang="de-DE" sz="1600" b="0" i="0" u="none"/>
            <a:t> – Start von Apollo 11</a:t>
          </a:r>
          <a:endParaRPr lang="de-DE" sz="1600"/>
        </a:p>
      </dgm:t>
    </dgm:pt>
    <dgm:pt modelId="{74936BDF-428E-7849-AF16-E3081B45A264}" type="parTrans" cxnId="{350850A1-770B-AB40-9CAE-CA8820D6BA42}">
      <dgm:prSet/>
      <dgm:spPr/>
      <dgm:t>
        <a:bodyPr/>
        <a:lstStyle/>
        <a:p>
          <a:endParaRPr lang="de-DE" sz="1600"/>
        </a:p>
      </dgm:t>
    </dgm:pt>
    <dgm:pt modelId="{50BE53FA-91A6-2F4A-96C6-461AC9409968}" type="sibTrans" cxnId="{350850A1-770B-AB40-9CAE-CA8820D6BA42}">
      <dgm:prSet/>
      <dgm:spPr/>
      <dgm:t>
        <a:bodyPr/>
        <a:lstStyle/>
        <a:p>
          <a:endParaRPr lang="de-DE" sz="1600"/>
        </a:p>
      </dgm:t>
    </dgm:pt>
    <dgm:pt modelId="{07AE516C-7AC1-8A44-8D39-AD570B6CF1FD}">
      <dgm:prSet phldrT="[Text]" custT="1"/>
      <dgm:spPr/>
      <dgm:t>
        <a:bodyPr/>
        <a:lstStyle/>
        <a:p>
          <a:pPr>
            <a:buNone/>
          </a:pPr>
          <a:r>
            <a:rPr lang="de-DE" sz="1600" b="1" i="0" u="none"/>
            <a:t>20. Juli 1969</a:t>
          </a:r>
          <a:r>
            <a:rPr lang="de-DE" sz="1600" b="0" i="0" u="none"/>
            <a:t> – Mondlandung der „Eagle“-Fähre</a:t>
          </a:r>
          <a:endParaRPr lang="de-DE" sz="1600"/>
        </a:p>
      </dgm:t>
    </dgm:pt>
    <dgm:pt modelId="{C39C2B24-B7BA-0C48-B77D-E2588938974C}" type="parTrans" cxnId="{9498FB9C-3FC7-5846-9B23-0817652691D9}">
      <dgm:prSet/>
      <dgm:spPr/>
      <dgm:t>
        <a:bodyPr/>
        <a:lstStyle/>
        <a:p>
          <a:endParaRPr lang="de-DE" sz="1600"/>
        </a:p>
      </dgm:t>
    </dgm:pt>
    <dgm:pt modelId="{E40C1F51-5A35-9F4B-AC55-75067C6AFB66}" type="sibTrans" cxnId="{9498FB9C-3FC7-5846-9B23-0817652691D9}">
      <dgm:prSet/>
      <dgm:spPr/>
      <dgm:t>
        <a:bodyPr/>
        <a:lstStyle/>
        <a:p>
          <a:endParaRPr lang="de-DE" sz="1600"/>
        </a:p>
      </dgm:t>
    </dgm:pt>
    <dgm:pt modelId="{C8F746DC-D857-C643-8C6F-58C6E39151A4}">
      <dgm:prSet phldrT="[Text]" custT="1"/>
      <dgm:spPr/>
      <dgm:t>
        <a:bodyPr/>
        <a:lstStyle/>
        <a:p>
          <a:pPr>
            <a:buNone/>
          </a:pPr>
          <a:r>
            <a:rPr lang="de-DE" sz="1600" b="1" i="0" u="none"/>
            <a:t>24. Juli 1969</a:t>
          </a:r>
          <a:r>
            <a:rPr lang="de-DE" sz="1600" b="0" i="0" u="none"/>
            <a:t> – Sichere Rückkehr zur Erde</a:t>
          </a:r>
          <a:endParaRPr lang="de-DE" sz="1600"/>
        </a:p>
      </dgm:t>
    </dgm:pt>
    <dgm:pt modelId="{489C46D6-55E1-094D-9D54-9796C6C25D75}" type="parTrans" cxnId="{263D020F-17FF-0C4D-BE38-7967657D05D1}">
      <dgm:prSet/>
      <dgm:spPr/>
      <dgm:t>
        <a:bodyPr/>
        <a:lstStyle/>
        <a:p>
          <a:endParaRPr lang="de-DE" sz="1600"/>
        </a:p>
      </dgm:t>
    </dgm:pt>
    <dgm:pt modelId="{6A94158E-CF8D-B84C-A400-95D629CCAB9B}" type="sibTrans" cxnId="{263D020F-17FF-0C4D-BE38-7967657D05D1}">
      <dgm:prSet/>
      <dgm:spPr/>
      <dgm:t>
        <a:bodyPr/>
        <a:lstStyle/>
        <a:p>
          <a:endParaRPr lang="de-DE" sz="1600"/>
        </a:p>
      </dgm:t>
    </dgm:pt>
    <dgm:pt modelId="{B0D4E896-EAD4-C64F-926C-231760D53381}" type="pres">
      <dgm:prSet presAssocID="{9FA16E08-A6BF-2742-8E2A-8A8AC0831DC0}" presName="Name0" presStyleCnt="0">
        <dgm:presLayoutVars>
          <dgm:dir/>
          <dgm:resizeHandles val="exact"/>
        </dgm:presLayoutVars>
      </dgm:prSet>
      <dgm:spPr/>
    </dgm:pt>
    <dgm:pt modelId="{7C0F198F-AC13-C747-BFF8-9621232F7573}" type="pres">
      <dgm:prSet presAssocID="{9FA16E08-A6BF-2742-8E2A-8A8AC0831DC0}" presName="arrow" presStyleLbl="bgShp" presStyleIdx="0" presStyleCnt="1"/>
      <dgm:spPr/>
    </dgm:pt>
    <dgm:pt modelId="{5B5DC506-3773-F54B-955F-1934F508B11C}" type="pres">
      <dgm:prSet presAssocID="{9FA16E08-A6BF-2742-8E2A-8A8AC0831DC0}" presName="points" presStyleCnt="0"/>
      <dgm:spPr/>
    </dgm:pt>
    <dgm:pt modelId="{DB7985A3-8C0B-7E44-8B08-CE61F383616F}" type="pres">
      <dgm:prSet presAssocID="{26621A14-23C6-524B-AE77-5FF0BE6024ED}" presName="compositeA" presStyleCnt="0"/>
      <dgm:spPr/>
    </dgm:pt>
    <dgm:pt modelId="{3FEBB74F-041B-9A41-A9EE-51D28A271F0E}" type="pres">
      <dgm:prSet presAssocID="{26621A14-23C6-524B-AE77-5FF0BE6024ED}" presName="textA" presStyleLbl="revTx" presStyleIdx="0" presStyleCnt="4" custScaleX="411924">
        <dgm:presLayoutVars>
          <dgm:bulletEnabled val="1"/>
        </dgm:presLayoutVars>
      </dgm:prSet>
      <dgm:spPr/>
    </dgm:pt>
    <dgm:pt modelId="{A0D2A38D-0D88-C746-9887-E8B6DD541CB4}" type="pres">
      <dgm:prSet presAssocID="{26621A14-23C6-524B-AE77-5FF0BE6024ED}" presName="circleA" presStyleLbl="node1" presStyleIdx="0" presStyleCnt="4"/>
      <dgm:spPr/>
    </dgm:pt>
    <dgm:pt modelId="{EBD9AF54-D8E9-B44A-A873-5D2ED067B2C7}" type="pres">
      <dgm:prSet presAssocID="{26621A14-23C6-524B-AE77-5FF0BE6024ED}" presName="spaceA" presStyleCnt="0"/>
      <dgm:spPr/>
    </dgm:pt>
    <dgm:pt modelId="{A28B3B36-FAF0-9C40-B8E8-B0512FA6DBC9}" type="pres">
      <dgm:prSet presAssocID="{AF9015ED-5629-2749-A3CB-23876B5B434A}" presName="space" presStyleCnt="0"/>
      <dgm:spPr/>
    </dgm:pt>
    <dgm:pt modelId="{4BE8D6B0-7377-CA48-B7FA-DE6D78768022}" type="pres">
      <dgm:prSet presAssocID="{E6A05F3E-E49B-9345-BA69-C439D3804691}" presName="compositeB" presStyleCnt="0"/>
      <dgm:spPr/>
    </dgm:pt>
    <dgm:pt modelId="{09B6BEB1-9D19-D14C-B7FD-2881564828EC}" type="pres">
      <dgm:prSet presAssocID="{E6A05F3E-E49B-9345-BA69-C439D3804691}" presName="textB" presStyleLbl="revTx" presStyleIdx="1" presStyleCnt="4" custScaleX="291238">
        <dgm:presLayoutVars>
          <dgm:bulletEnabled val="1"/>
        </dgm:presLayoutVars>
      </dgm:prSet>
      <dgm:spPr/>
    </dgm:pt>
    <dgm:pt modelId="{31FDD217-913E-C946-AFB8-B4E9FED8560C}" type="pres">
      <dgm:prSet presAssocID="{E6A05F3E-E49B-9345-BA69-C439D3804691}" presName="circleB" presStyleLbl="node1" presStyleIdx="1" presStyleCnt="4"/>
      <dgm:spPr/>
    </dgm:pt>
    <dgm:pt modelId="{FEE8FD88-38BC-D54E-88BC-E80721BF32A8}" type="pres">
      <dgm:prSet presAssocID="{E6A05F3E-E49B-9345-BA69-C439D3804691}" presName="spaceB" presStyleCnt="0"/>
      <dgm:spPr/>
    </dgm:pt>
    <dgm:pt modelId="{3E5F267E-845C-5E48-A54B-54877F220D9B}" type="pres">
      <dgm:prSet presAssocID="{50BE53FA-91A6-2F4A-96C6-461AC9409968}" presName="space" presStyleCnt="0"/>
      <dgm:spPr/>
    </dgm:pt>
    <dgm:pt modelId="{A99048D0-6955-8143-AB6B-24063E0CBA15}" type="pres">
      <dgm:prSet presAssocID="{07AE516C-7AC1-8A44-8D39-AD570B6CF1FD}" presName="compositeA" presStyleCnt="0"/>
      <dgm:spPr/>
    </dgm:pt>
    <dgm:pt modelId="{A0D6FCA1-4BE5-7148-862E-DC4EEC5A755B}" type="pres">
      <dgm:prSet presAssocID="{07AE516C-7AC1-8A44-8D39-AD570B6CF1FD}" presName="textA" presStyleLbl="revTx" presStyleIdx="2" presStyleCnt="4" custScaleX="254092">
        <dgm:presLayoutVars>
          <dgm:bulletEnabled val="1"/>
        </dgm:presLayoutVars>
      </dgm:prSet>
      <dgm:spPr/>
    </dgm:pt>
    <dgm:pt modelId="{7D77AA6F-E1D3-154A-B402-EC488769F02D}" type="pres">
      <dgm:prSet presAssocID="{07AE516C-7AC1-8A44-8D39-AD570B6CF1FD}" presName="circleA" presStyleLbl="node1" presStyleIdx="2" presStyleCnt="4"/>
      <dgm:spPr/>
    </dgm:pt>
    <dgm:pt modelId="{DC2AB2AE-BFC0-8F48-AD60-5F89C30B1F25}" type="pres">
      <dgm:prSet presAssocID="{07AE516C-7AC1-8A44-8D39-AD570B6CF1FD}" presName="spaceA" presStyleCnt="0"/>
      <dgm:spPr/>
    </dgm:pt>
    <dgm:pt modelId="{077F58E7-B602-234A-8618-AB91F67134C6}" type="pres">
      <dgm:prSet presAssocID="{E40C1F51-5A35-9F4B-AC55-75067C6AFB66}" presName="space" presStyleCnt="0"/>
      <dgm:spPr/>
    </dgm:pt>
    <dgm:pt modelId="{CFC79190-622F-A843-836A-5C51F1ADF55B}" type="pres">
      <dgm:prSet presAssocID="{C8F746DC-D857-C643-8C6F-58C6E39151A4}" presName="compositeB" presStyleCnt="0"/>
      <dgm:spPr/>
    </dgm:pt>
    <dgm:pt modelId="{D17A431C-FE35-5248-BD06-9E81E7A8D39F}" type="pres">
      <dgm:prSet presAssocID="{C8F746DC-D857-C643-8C6F-58C6E39151A4}" presName="textB" presStyleLbl="revTx" presStyleIdx="3" presStyleCnt="4" custScaleX="313478">
        <dgm:presLayoutVars>
          <dgm:bulletEnabled val="1"/>
        </dgm:presLayoutVars>
      </dgm:prSet>
      <dgm:spPr/>
    </dgm:pt>
    <dgm:pt modelId="{1C1E5239-AE61-F947-A88B-AC3D4AB7C31F}" type="pres">
      <dgm:prSet presAssocID="{C8F746DC-D857-C643-8C6F-58C6E39151A4}" presName="circleB" presStyleLbl="node1" presStyleIdx="3" presStyleCnt="4"/>
      <dgm:spPr/>
    </dgm:pt>
    <dgm:pt modelId="{0B3B6F23-E3EA-B541-A9DD-1AE1A44E339D}" type="pres">
      <dgm:prSet presAssocID="{C8F746DC-D857-C643-8C6F-58C6E39151A4}" presName="spaceB" presStyleCnt="0"/>
      <dgm:spPr/>
    </dgm:pt>
  </dgm:ptLst>
  <dgm:cxnLst>
    <dgm:cxn modelId="{263D020F-17FF-0C4D-BE38-7967657D05D1}" srcId="{9FA16E08-A6BF-2742-8E2A-8A8AC0831DC0}" destId="{C8F746DC-D857-C643-8C6F-58C6E39151A4}" srcOrd="3" destOrd="0" parTransId="{489C46D6-55E1-094D-9D54-9796C6C25D75}" sibTransId="{6A94158E-CF8D-B84C-A400-95D629CCAB9B}"/>
    <dgm:cxn modelId="{96A99D19-973A-3E4E-9C28-F3CB218EC19C}" type="presOf" srcId="{9FA16E08-A6BF-2742-8E2A-8A8AC0831DC0}" destId="{B0D4E896-EAD4-C64F-926C-231760D53381}" srcOrd="0" destOrd="0" presId="urn:microsoft.com/office/officeart/2005/8/layout/hProcess11"/>
    <dgm:cxn modelId="{FE68326B-16AB-4443-89AF-764775A4444D}" type="presOf" srcId="{C8F746DC-D857-C643-8C6F-58C6E39151A4}" destId="{D17A431C-FE35-5248-BD06-9E81E7A8D39F}" srcOrd="0" destOrd="0" presId="urn:microsoft.com/office/officeart/2005/8/layout/hProcess11"/>
    <dgm:cxn modelId="{7EFBBA7A-3810-AB48-B1B2-1837C3FF6C88}" type="presOf" srcId="{07AE516C-7AC1-8A44-8D39-AD570B6CF1FD}" destId="{A0D6FCA1-4BE5-7148-862E-DC4EEC5A755B}" srcOrd="0" destOrd="0" presId="urn:microsoft.com/office/officeart/2005/8/layout/hProcess11"/>
    <dgm:cxn modelId="{9498FB9C-3FC7-5846-9B23-0817652691D9}" srcId="{9FA16E08-A6BF-2742-8E2A-8A8AC0831DC0}" destId="{07AE516C-7AC1-8A44-8D39-AD570B6CF1FD}" srcOrd="2" destOrd="0" parTransId="{C39C2B24-B7BA-0C48-B77D-E2588938974C}" sibTransId="{E40C1F51-5A35-9F4B-AC55-75067C6AFB66}"/>
    <dgm:cxn modelId="{350850A1-770B-AB40-9CAE-CA8820D6BA42}" srcId="{9FA16E08-A6BF-2742-8E2A-8A8AC0831DC0}" destId="{E6A05F3E-E49B-9345-BA69-C439D3804691}" srcOrd="1" destOrd="0" parTransId="{74936BDF-428E-7849-AF16-E3081B45A264}" sibTransId="{50BE53FA-91A6-2F4A-96C6-461AC9409968}"/>
    <dgm:cxn modelId="{490C04B2-359B-2345-9551-2E1FCA32821E}" type="presOf" srcId="{E6A05F3E-E49B-9345-BA69-C439D3804691}" destId="{09B6BEB1-9D19-D14C-B7FD-2881564828EC}" srcOrd="0" destOrd="0" presId="urn:microsoft.com/office/officeart/2005/8/layout/hProcess11"/>
    <dgm:cxn modelId="{B0E864D9-9304-1749-AD9D-4F3EF3716293}" srcId="{9FA16E08-A6BF-2742-8E2A-8A8AC0831DC0}" destId="{26621A14-23C6-524B-AE77-5FF0BE6024ED}" srcOrd="0" destOrd="0" parTransId="{CC0E9FDB-BE1D-9F4E-909C-C1014D9B6B3C}" sibTransId="{AF9015ED-5629-2749-A3CB-23876B5B434A}"/>
    <dgm:cxn modelId="{308A42E0-C675-764E-B18C-D2892B676E44}" type="presOf" srcId="{26621A14-23C6-524B-AE77-5FF0BE6024ED}" destId="{3FEBB74F-041B-9A41-A9EE-51D28A271F0E}" srcOrd="0" destOrd="0" presId="urn:microsoft.com/office/officeart/2005/8/layout/hProcess11"/>
    <dgm:cxn modelId="{D9EF5848-D378-B14A-95B2-B048D957C2D2}" type="presParOf" srcId="{B0D4E896-EAD4-C64F-926C-231760D53381}" destId="{7C0F198F-AC13-C747-BFF8-9621232F7573}" srcOrd="0" destOrd="0" presId="urn:microsoft.com/office/officeart/2005/8/layout/hProcess11"/>
    <dgm:cxn modelId="{BB5A3736-0A56-8A4B-90DC-E9D9F9181951}" type="presParOf" srcId="{B0D4E896-EAD4-C64F-926C-231760D53381}" destId="{5B5DC506-3773-F54B-955F-1934F508B11C}" srcOrd="1" destOrd="0" presId="urn:microsoft.com/office/officeart/2005/8/layout/hProcess11"/>
    <dgm:cxn modelId="{5E66BC06-4554-B742-B5F4-BDEF764A19AA}" type="presParOf" srcId="{5B5DC506-3773-F54B-955F-1934F508B11C}" destId="{DB7985A3-8C0B-7E44-8B08-CE61F383616F}" srcOrd="0" destOrd="0" presId="urn:microsoft.com/office/officeart/2005/8/layout/hProcess11"/>
    <dgm:cxn modelId="{B0E5B35E-D1FE-1D4D-96B8-EEBF7F9ABA16}" type="presParOf" srcId="{DB7985A3-8C0B-7E44-8B08-CE61F383616F}" destId="{3FEBB74F-041B-9A41-A9EE-51D28A271F0E}" srcOrd="0" destOrd="0" presId="urn:microsoft.com/office/officeart/2005/8/layout/hProcess11"/>
    <dgm:cxn modelId="{6F196502-3883-EB48-8642-D3A574F4CA3C}" type="presParOf" srcId="{DB7985A3-8C0B-7E44-8B08-CE61F383616F}" destId="{A0D2A38D-0D88-C746-9887-E8B6DD541CB4}" srcOrd="1" destOrd="0" presId="urn:microsoft.com/office/officeart/2005/8/layout/hProcess11"/>
    <dgm:cxn modelId="{70266A2A-5F08-984A-9304-B84235BF7161}" type="presParOf" srcId="{DB7985A3-8C0B-7E44-8B08-CE61F383616F}" destId="{EBD9AF54-D8E9-B44A-A873-5D2ED067B2C7}" srcOrd="2" destOrd="0" presId="urn:microsoft.com/office/officeart/2005/8/layout/hProcess11"/>
    <dgm:cxn modelId="{C0227D70-11BD-DF4A-8D18-94163DBC2076}" type="presParOf" srcId="{5B5DC506-3773-F54B-955F-1934F508B11C}" destId="{A28B3B36-FAF0-9C40-B8E8-B0512FA6DBC9}" srcOrd="1" destOrd="0" presId="urn:microsoft.com/office/officeart/2005/8/layout/hProcess11"/>
    <dgm:cxn modelId="{0C9ACA0D-A6B4-3D46-AA7E-095939BDEDC7}" type="presParOf" srcId="{5B5DC506-3773-F54B-955F-1934F508B11C}" destId="{4BE8D6B0-7377-CA48-B7FA-DE6D78768022}" srcOrd="2" destOrd="0" presId="urn:microsoft.com/office/officeart/2005/8/layout/hProcess11"/>
    <dgm:cxn modelId="{25E55ABE-6288-024C-BD01-1E1A10F18400}" type="presParOf" srcId="{4BE8D6B0-7377-CA48-B7FA-DE6D78768022}" destId="{09B6BEB1-9D19-D14C-B7FD-2881564828EC}" srcOrd="0" destOrd="0" presId="urn:microsoft.com/office/officeart/2005/8/layout/hProcess11"/>
    <dgm:cxn modelId="{43F2999A-CAB8-0744-BDA8-19738E667C66}" type="presParOf" srcId="{4BE8D6B0-7377-CA48-B7FA-DE6D78768022}" destId="{31FDD217-913E-C946-AFB8-B4E9FED8560C}" srcOrd="1" destOrd="0" presId="urn:microsoft.com/office/officeart/2005/8/layout/hProcess11"/>
    <dgm:cxn modelId="{E905084B-B3CD-854B-A6CD-53EF533A96F3}" type="presParOf" srcId="{4BE8D6B0-7377-CA48-B7FA-DE6D78768022}" destId="{FEE8FD88-38BC-D54E-88BC-E80721BF32A8}" srcOrd="2" destOrd="0" presId="urn:microsoft.com/office/officeart/2005/8/layout/hProcess11"/>
    <dgm:cxn modelId="{8F47543C-FD9E-D546-BAAE-6861A8EC782C}" type="presParOf" srcId="{5B5DC506-3773-F54B-955F-1934F508B11C}" destId="{3E5F267E-845C-5E48-A54B-54877F220D9B}" srcOrd="3" destOrd="0" presId="urn:microsoft.com/office/officeart/2005/8/layout/hProcess11"/>
    <dgm:cxn modelId="{075665A2-BB56-2740-827A-71EFDB842BE0}" type="presParOf" srcId="{5B5DC506-3773-F54B-955F-1934F508B11C}" destId="{A99048D0-6955-8143-AB6B-24063E0CBA15}" srcOrd="4" destOrd="0" presId="urn:microsoft.com/office/officeart/2005/8/layout/hProcess11"/>
    <dgm:cxn modelId="{5B9F695A-60A1-4C4D-BFA5-50D42ADDC414}" type="presParOf" srcId="{A99048D0-6955-8143-AB6B-24063E0CBA15}" destId="{A0D6FCA1-4BE5-7148-862E-DC4EEC5A755B}" srcOrd="0" destOrd="0" presId="urn:microsoft.com/office/officeart/2005/8/layout/hProcess11"/>
    <dgm:cxn modelId="{EA1584AF-CC49-B848-A72B-5D9EEA07CD32}" type="presParOf" srcId="{A99048D0-6955-8143-AB6B-24063E0CBA15}" destId="{7D77AA6F-E1D3-154A-B402-EC488769F02D}" srcOrd="1" destOrd="0" presId="urn:microsoft.com/office/officeart/2005/8/layout/hProcess11"/>
    <dgm:cxn modelId="{336C3854-6909-3643-B23D-5EE319064132}" type="presParOf" srcId="{A99048D0-6955-8143-AB6B-24063E0CBA15}" destId="{DC2AB2AE-BFC0-8F48-AD60-5F89C30B1F25}" srcOrd="2" destOrd="0" presId="urn:microsoft.com/office/officeart/2005/8/layout/hProcess11"/>
    <dgm:cxn modelId="{24BC3DEC-F9D4-B24A-807B-308548013B25}" type="presParOf" srcId="{5B5DC506-3773-F54B-955F-1934F508B11C}" destId="{077F58E7-B602-234A-8618-AB91F67134C6}" srcOrd="5" destOrd="0" presId="urn:microsoft.com/office/officeart/2005/8/layout/hProcess11"/>
    <dgm:cxn modelId="{4855B556-9725-FD41-B330-14B9C538BFC3}" type="presParOf" srcId="{5B5DC506-3773-F54B-955F-1934F508B11C}" destId="{CFC79190-622F-A843-836A-5C51F1ADF55B}" srcOrd="6" destOrd="0" presId="urn:microsoft.com/office/officeart/2005/8/layout/hProcess11"/>
    <dgm:cxn modelId="{557355AE-91EF-084C-967C-8C3EA2E9E82E}" type="presParOf" srcId="{CFC79190-622F-A843-836A-5C51F1ADF55B}" destId="{D17A431C-FE35-5248-BD06-9E81E7A8D39F}" srcOrd="0" destOrd="0" presId="urn:microsoft.com/office/officeart/2005/8/layout/hProcess11"/>
    <dgm:cxn modelId="{5616630E-4B78-6748-8655-49E59059B7EE}" type="presParOf" srcId="{CFC79190-622F-A843-836A-5C51F1ADF55B}" destId="{1C1E5239-AE61-F947-A88B-AC3D4AB7C31F}" srcOrd="1" destOrd="0" presId="urn:microsoft.com/office/officeart/2005/8/layout/hProcess11"/>
    <dgm:cxn modelId="{28CD9069-522D-C14D-8C88-890723900946}" type="presParOf" srcId="{CFC79190-622F-A843-836A-5C51F1ADF55B}" destId="{0B3B6F23-E3EA-B541-A9DD-1AE1A44E339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A16E08-A6BF-2742-8E2A-8A8AC0831DC0}" type="doc">
      <dgm:prSet loTypeId="urn:microsoft.com/office/officeart/2005/8/layout/process1" loCatId="" qsTypeId="urn:microsoft.com/office/officeart/2005/8/quickstyle/simple1" qsCatId="simple" csTypeId="urn:microsoft.com/office/officeart/2005/8/colors/colorful4" csCatId="colorful" phldr="1"/>
      <dgm:spPr/>
    </dgm:pt>
    <dgm:pt modelId="{26621A14-23C6-524B-AE77-5FF0BE6024ED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1961</a:t>
          </a:r>
          <a:r>
            <a:rPr lang="de-DE" sz="1400" b="0" i="0" u="none"/>
            <a:t> – Kennedy verkündet das Ziel, einen Menschen auf den Mond zu bringen.</a:t>
          </a:r>
          <a:endParaRPr lang="de-DE" sz="1400"/>
        </a:p>
      </dgm:t>
    </dgm:pt>
    <dgm:pt modelId="{CC0E9FDB-BE1D-9F4E-909C-C1014D9B6B3C}" type="parTrans" cxnId="{B0E864D9-9304-1749-AD9D-4F3EF3716293}">
      <dgm:prSet/>
      <dgm:spPr/>
      <dgm:t>
        <a:bodyPr/>
        <a:lstStyle/>
        <a:p>
          <a:endParaRPr lang="de-DE" sz="1400"/>
        </a:p>
      </dgm:t>
    </dgm:pt>
    <dgm:pt modelId="{AF9015ED-5629-2749-A3CB-23876B5B434A}" type="sibTrans" cxnId="{B0E864D9-9304-1749-AD9D-4F3EF3716293}">
      <dgm:prSet custT="1"/>
      <dgm:spPr/>
      <dgm:t>
        <a:bodyPr/>
        <a:lstStyle/>
        <a:p>
          <a:endParaRPr lang="de-DE" sz="1100"/>
        </a:p>
      </dgm:t>
    </dgm:pt>
    <dgm:pt modelId="{E6A05F3E-E49B-9345-BA69-C439D3804691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16. Juli 1969</a:t>
          </a:r>
          <a:r>
            <a:rPr lang="de-DE" sz="1400" b="0" i="0" u="none"/>
            <a:t> – Start von Apollo 11</a:t>
          </a:r>
          <a:endParaRPr lang="de-DE" sz="1400"/>
        </a:p>
      </dgm:t>
    </dgm:pt>
    <dgm:pt modelId="{74936BDF-428E-7849-AF16-E3081B45A264}" type="parTrans" cxnId="{350850A1-770B-AB40-9CAE-CA8820D6BA42}">
      <dgm:prSet/>
      <dgm:spPr/>
      <dgm:t>
        <a:bodyPr/>
        <a:lstStyle/>
        <a:p>
          <a:endParaRPr lang="de-DE" sz="1400"/>
        </a:p>
      </dgm:t>
    </dgm:pt>
    <dgm:pt modelId="{50BE53FA-91A6-2F4A-96C6-461AC9409968}" type="sibTrans" cxnId="{350850A1-770B-AB40-9CAE-CA8820D6BA42}">
      <dgm:prSet custT="1"/>
      <dgm:spPr/>
      <dgm:t>
        <a:bodyPr/>
        <a:lstStyle/>
        <a:p>
          <a:endParaRPr lang="de-DE" sz="1100"/>
        </a:p>
      </dgm:t>
    </dgm:pt>
    <dgm:pt modelId="{07AE516C-7AC1-8A44-8D39-AD570B6CF1FD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20. Juli 1969</a:t>
          </a:r>
          <a:r>
            <a:rPr lang="de-DE" sz="1400" b="0" i="0" u="none"/>
            <a:t> – Mondlandung der „Eagle“-Fähre</a:t>
          </a:r>
          <a:endParaRPr lang="de-DE" sz="1400"/>
        </a:p>
      </dgm:t>
    </dgm:pt>
    <dgm:pt modelId="{C39C2B24-B7BA-0C48-B77D-E2588938974C}" type="parTrans" cxnId="{9498FB9C-3FC7-5846-9B23-0817652691D9}">
      <dgm:prSet/>
      <dgm:spPr/>
      <dgm:t>
        <a:bodyPr/>
        <a:lstStyle/>
        <a:p>
          <a:endParaRPr lang="de-DE" sz="1400"/>
        </a:p>
      </dgm:t>
    </dgm:pt>
    <dgm:pt modelId="{E40C1F51-5A35-9F4B-AC55-75067C6AFB66}" type="sibTrans" cxnId="{9498FB9C-3FC7-5846-9B23-0817652691D9}">
      <dgm:prSet custT="1"/>
      <dgm:spPr/>
      <dgm:t>
        <a:bodyPr/>
        <a:lstStyle/>
        <a:p>
          <a:endParaRPr lang="de-DE" sz="1100"/>
        </a:p>
      </dgm:t>
    </dgm:pt>
    <dgm:pt modelId="{C8F746DC-D857-C643-8C6F-58C6E39151A4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24. Juli 1969</a:t>
          </a:r>
          <a:r>
            <a:rPr lang="de-DE" sz="1400" b="0" i="0" u="none"/>
            <a:t> – Sichere Rückkehr zur Erde</a:t>
          </a:r>
          <a:endParaRPr lang="de-DE" sz="1400"/>
        </a:p>
      </dgm:t>
    </dgm:pt>
    <dgm:pt modelId="{489C46D6-55E1-094D-9D54-9796C6C25D75}" type="parTrans" cxnId="{263D020F-17FF-0C4D-BE38-7967657D05D1}">
      <dgm:prSet/>
      <dgm:spPr/>
      <dgm:t>
        <a:bodyPr/>
        <a:lstStyle/>
        <a:p>
          <a:endParaRPr lang="de-DE" sz="1400"/>
        </a:p>
      </dgm:t>
    </dgm:pt>
    <dgm:pt modelId="{6A94158E-CF8D-B84C-A400-95D629CCAB9B}" type="sibTrans" cxnId="{263D020F-17FF-0C4D-BE38-7967657D05D1}">
      <dgm:prSet/>
      <dgm:spPr/>
      <dgm:t>
        <a:bodyPr/>
        <a:lstStyle/>
        <a:p>
          <a:endParaRPr lang="de-DE" sz="1400"/>
        </a:p>
      </dgm:t>
    </dgm:pt>
    <dgm:pt modelId="{4B577E5D-15C4-1A47-8189-3AFE1E3BA0CA}" type="pres">
      <dgm:prSet presAssocID="{9FA16E08-A6BF-2742-8E2A-8A8AC0831DC0}" presName="Name0" presStyleCnt="0">
        <dgm:presLayoutVars>
          <dgm:dir/>
          <dgm:resizeHandles val="exact"/>
        </dgm:presLayoutVars>
      </dgm:prSet>
      <dgm:spPr/>
    </dgm:pt>
    <dgm:pt modelId="{915BE65D-0ED1-C04C-A482-95DC864C15E7}" type="pres">
      <dgm:prSet presAssocID="{26621A14-23C6-524B-AE77-5FF0BE6024ED}" presName="node" presStyleLbl="node1" presStyleIdx="0" presStyleCnt="4">
        <dgm:presLayoutVars>
          <dgm:bulletEnabled val="1"/>
        </dgm:presLayoutVars>
      </dgm:prSet>
      <dgm:spPr/>
    </dgm:pt>
    <dgm:pt modelId="{F9E583AF-6CCC-234E-A1FA-DE4B183C692F}" type="pres">
      <dgm:prSet presAssocID="{AF9015ED-5629-2749-A3CB-23876B5B434A}" presName="sibTrans" presStyleLbl="sibTrans2D1" presStyleIdx="0" presStyleCnt="3"/>
      <dgm:spPr/>
    </dgm:pt>
    <dgm:pt modelId="{419C7CBC-D127-A045-AC0C-35F70E5C7D3D}" type="pres">
      <dgm:prSet presAssocID="{AF9015ED-5629-2749-A3CB-23876B5B434A}" presName="connectorText" presStyleLbl="sibTrans2D1" presStyleIdx="0" presStyleCnt="3"/>
      <dgm:spPr/>
    </dgm:pt>
    <dgm:pt modelId="{2E3B92E4-8009-A542-AF78-F925578E3593}" type="pres">
      <dgm:prSet presAssocID="{E6A05F3E-E49B-9345-BA69-C439D3804691}" presName="node" presStyleLbl="node1" presStyleIdx="1" presStyleCnt="4">
        <dgm:presLayoutVars>
          <dgm:bulletEnabled val="1"/>
        </dgm:presLayoutVars>
      </dgm:prSet>
      <dgm:spPr/>
    </dgm:pt>
    <dgm:pt modelId="{DBE70301-6F2F-9541-B247-98C0B6A68087}" type="pres">
      <dgm:prSet presAssocID="{50BE53FA-91A6-2F4A-96C6-461AC9409968}" presName="sibTrans" presStyleLbl="sibTrans2D1" presStyleIdx="1" presStyleCnt="3"/>
      <dgm:spPr/>
    </dgm:pt>
    <dgm:pt modelId="{595D26C9-EFCB-B04F-8973-8D29DAD31932}" type="pres">
      <dgm:prSet presAssocID="{50BE53FA-91A6-2F4A-96C6-461AC9409968}" presName="connectorText" presStyleLbl="sibTrans2D1" presStyleIdx="1" presStyleCnt="3"/>
      <dgm:spPr/>
    </dgm:pt>
    <dgm:pt modelId="{AC7D0021-F4C4-4740-A8B7-7D7A18537BA1}" type="pres">
      <dgm:prSet presAssocID="{07AE516C-7AC1-8A44-8D39-AD570B6CF1FD}" presName="node" presStyleLbl="node1" presStyleIdx="2" presStyleCnt="4">
        <dgm:presLayoutVars>
          <dgm:bulletEnabled val="1"/>
        </dgm:presLayoutVars>
      </dgm:prSet>
      <dgm:spPr/>
    </dgm:pt>
    <dgm:pt modelId="{D51BB641-CA0F-8E40-B4AC-1DDA758DB96F}" type="pres">
      <dgm:prSet presAssocID="{E40C1F51-5A35-9F4B-AC55-75067C6AFB66}" presName="sibTrans" presStyleLbl="sibTrans2D1" presStyleIdx="2" presStyleCnt="3"/>
      <dgm:spPr/>
    </dgm:pt>
    <dgm:pt modelId="{8FAFE081-D83E-584A-A292-D03799D65290}" type="pres">
      <dgm:prSet presAssocID="{E40C1F51-5A35-9F4B-AC55-75067C6AFB66}" presName="connectorText" presStyleLbl="sibTrans2D1" presStyleIdx="2" presStyleCnt="3"/>
      <dgm:spPr/>
    </dgm:pt>
    <dgm:pt modelId="{7FB30007-CBF1-AA47-8D9C-D744C0BC03DD}" type="pres">
      <dgm:prSet presAssocID="{C8F746DC-D857-C643-8C6F-58C6E39151A4}" presName="node" presStyleLbl="node1" presStyleIdx="3" presStyleCnt="4">
        <dgm:presLayoutVars>
          <dgm:bulletEnabled val="1"/>
        </dgm:presLayoutVars>
      </dgm:prSet>
      <dgm:spPr/>
    </dgm:pt>
  </dgm:ptLst>
  <dgm:cxnLst>
    <dgm:cxn modelId="{263D020F-17FF-0C4D-BE38-7967657D05D1}" srcId="{9FA16E08-A6BF-2742-8E2A-8A8AC0831DC0}" destId="{C8F746DC-D857-C643-8C6F-58C6E39151A4}" srcOrd="3" destOrd="0" parTransId="{489C46D6-55E1-094D-9D54-9796C6C25D75}" sibTransId="{6A94158E-CF8D-B84C-A400-95D629CCAB9B}"/>
    <dgm:cxn modelId="{063A5620-77A8-5843-A5DA-46050277DA32}" type="presOf" srcId="{E6A05F3E-E49B-9345-BA69-C439D3804691}" destId="{2E3B92E4-8009-A542-AF78-F925578E3593}" srcOrd="0" destOrd="0" presId="urn:microsoft.com/office/officeart/2005/8/layout/process1"/>
    <dgm:cxn modelId="{2C845943-EB98-B646-893D-C81ED5FA1579}" type="presOf" srcId="{50BE53FA-91A6-2F4A-96C6-461AC9409968}" destId="{595D26C9-EFCB-B04F-8973-8D29DAD31932}" srcOrd="1" destOrd="0" presId="urn:microsoft.com/office/officeart/2005/8/layout/process1"/>
    <dgm:cxn modelId="{4F1CD74C-2FA7-7C46-8EE2-832A3951987E}" type="presOf" srcId="{9FA16E08-A6BF-2742-8E2A-8A8AC0831DC0}" destId="{4B577E5D-15C4-1A47-8189-3AFE1E3BA0CA}" srcOrd="0" destOrd="0" presId="urn:microsoft.com/office/officeart/2005/8/layout/process1"/>
    <dgm:cxn modelId="{3CD4DC4C-4B3A-334F-AC09-92C272CF5573}" type="presOf" srcId="{AF9015ED-5629-2749-A3CB-23876B5B434A}" destId="{419C7CBC-D127-A045-AC0C-35F70E5C7D3D}" srcOrd="1" destOrd="0" presId="urn:microsoft.com/office/officeart/2005/8/layout/process1"/>
    <dgm:cxn modelId="{E6E8E555-8378-E647-BA75-168C288DC6B4}" type="presOf" srcId="{07AE516C-7AC1-8A44-8D39-AD570B6CF1FD}" destId="{AC7D0021-F4C4-4740-A8B7-7D7A18537BA1}" srcOrd="0" destOrd="0" presId="urn:microsoft.com/office/officeart/2005/8/layout/process1"/>
    <dgm:cxn modelId="{2BE81170-2DAA-C843-B351-C1AECECA2536}" type="presOf" srcId="{AF9015ED-5629-2749-A3CB-23876B5B434A}" destId="{F9E583AF-6CCC-234E-A1FA-DE4B183C692F}" srcOrd="0" destOrd="0" presId="urn:microsoft.com/office/officeart/2005/8/layout/process1"/>
    <dgm:cxn modelId="{9498FB9C-3FC7-5846-9B23-0817652691D9}" srcId="{9FA16E08-A6BF-2742-8E2A-8A8AC0831DC0}" destId="{07AE516C-7AC1-8A44-8D39-AD570B6CF1FD}" srcOrd="2" destOrd="0" parTransId="{C39C2B24-B7BA-0C48-B77D-E2588938974C}" sibTransId="{E40C1F51-5A35-9F4B-AC55-75067C6AFB66}"/>
    <dgm:cxn modelId="{350850A1-770B-AB40-9CAE-CA8820D6BA42}" srcId="{9FA16E08-A6BF-2742-8E2A-8A8AC0831DC0}" destId="{E6A05F3E-E49B-9345-BA69-C439D3804691}" srcOrd="1" destOrd="0" parTransId="{74936BDF-428E-7849-AF16-E3081B45A264}" sibTransId="{50BE53FA-91A6-2F4A-96C6-461AC9409968}"/>
    <dgm:cxn modelId="{D78D98B0-EDED-8A46-BAF5-63F471AF7D84}" type="presOf" srcId="{E40C1F51-5A35-9F4B-AC55-75067C6AFB66}" destId="{8FAFE081-D83E-584A-A292-D03799D65290}" srcOrd="1" destOrd="0" presId="urn:microsoft.com/office/officeart/2005/8/layout/process1"/>
    <dgm:cxn modelId="{0C1AD6B6-B1CF-FB46-88A3-436D17F09EAA}" type="presOf" srcId="{E40C1F51-5A35-9F4B-AC55-75067C6AFB66}" destId="{D51BB641-CA0F-8E40-B4AC-1DDA758DB96F}" srcOrd="0" destOrd="0" presId="urn:microsoft.com/office/officeart/2005/8/layout/process1"/>
    <dgm:cxn modelId="{779975C6-D1FC-9C46-AE8E-E70A6752612B}" type="presOf" srcId="{50BE53FA-91A6-2F4A-96C6-461AC9409968}" destId="{DBE70301-6F2F-9541-B247-98C0B6A68087}" srcOrd="0" destOrd="0" presId="urn:microsoft.com/office/officeart/2005/8/layout/process1"/>
    <dgm:cxn modelId="{B0E864D9-9304-1749-AD9D-4F3EF3716293}" srcId="{9FA16E08-A6BF-2742-8E2A-8A8AC0831DC0}" destId="{26621A14-23C6-524B-AE77-5FF0BE6024ED}" srcOrd="0" destOrd="0" parTransId="{CC0E9FDB-BE1D-9F4E-909C-C1014D9B6B3C}" sibTransId="{AF9015ED-5629-2749-A3CB-23876B5B434A}"/>
    <dgm:cxn modelId="{1237A4EB-14E4-FA4E-98B8-2223E595FC13}" type="presOf" srcId="{C8F746DC-D857-C643-8C6F-58C6E39151A4}" destId="{7FB30007-CBF1-AA47-8D9C-D744C0BC03DD}" srcOrd="0" destOrd="0" presId="urn:microsoft.com/office/officeart/2005/8/layout/process1"/>
    <dgm:cxn modelId="{ACE6A2EF-3DBC-F04A-BCAE-9292C8CFFDB8}" type="presOf" srcId="{26621A14-23C6-524B-AE77-5FF0BE6024ED}" destId="{915BE65D-0ED1-C04C-A482-95DC864C15E7}" srcOrd="0" destOrd="0" presId="urn:microsoft.com/office/officeart/2005/8/layout/process1"/>
    <dgm:cxn modelId="{F9592844-93D4-054F-B8D4-D5967440464C}" type="presParOf" srcId="{4B577E5D-15C4-1A47-8189-3AFE1E3BA0CA}" destId="{915BE65D-0ED1-C04C-A482-95DC864C15E7}" srcOrd="0" destOrd="0" presId="urn:microsoft.com/office/officeart/2005/8/layout/process1"/>
    <dgm:cxn modelId="{593EFB9E-138B-3743-9395-1C13A1EEE07D}" type="presParOf" srcId="{4B577E5D-15C4-1A47-8189-3AFE1E3BA0CA}" destId="{F9E583AF-6CCC-234E-A1FA-DE4B183C692F}" srcOrd="1" destOrd="0" presId="urn:microsoft.com/office/officeart/2005/8/layout/process1"/>
    <dgm:cxn modelId="{1283CE99-C3CA-D94F-AEC2-5AB54A670CCD}" type="presParOf" srcId="{F9E583AF-6CCC-234E-A1FA-DE4B183C692F}" destId="{419C7CBC-D127-A045-AC0C-35F70E5C7D3D}" srcOrd="0" destOrd="0" presId="urn:microsoft.com/office/officeart/2005/8/layout/process1"/>
    <dgm:cxn modelId="{D5F53359-8D11-084E-AB25-6197AA58895D}" type="presParOf" srcId="{4B577E5D-15C4-1A47-8189-3AFE1E3BA0CA}" destId="{2E3B92E4-8009-A542-AF78-F925578E3593}" srcOrd="2" destOrd="0" presId="urn:microsoft.com/office/officeart/2005/8/layout/process1"/>
    <dgm:cxn modelId="{8DB88113-E773-8746-9B00-78CB685FA715}" type="presParOf" srcId="{4B577E5D-15C4-1A47-8189-3AFE1E3BA0CA}" destId="{DBE70301-6F2F-9541-B247-98C0B6A68087}" srcOrd="3" destOrd="0" presId="urn:microsoft.com/office/officeart/2005/8/layout/process1"/>
    <dgm:cxn modelId="{62067321-A52A-8747-917B-165226ECD461}" type="presParOf" srcId="{DBE70301-6F2F-9541-B247-98C0B6A68087}" destId="{595D26C9-EFCB-B04F-8973-8D29DAD31932}" srcOrd="0" destOrd="0" presId="urn:microsoft.com/office/officeart/2005/8/layout/process1"/>
    <dgm:cxn modelId="{EBCE0737-63B1-B14F-B725-11CFB63AD4B2}" type="presParOf" srcId="{4B577E5D-15C4-1A47-8189-3AFE1E3BA0CA}" destId="{AC7D0021-F4C4-4740-A8B7-7D7A18537BA1}" srcOrd="4" destOrd="0" presId="urn:microsoft.com/office/officeart/2005/8/layout/process1"/>
    <dgm:cxn modelId="{16526787-50B3-1F4F-90A8-1B23F2901B38}" type="presParOf" srcId="{4B577E5D-15C4-1A47-8189-3AFE1E3BA0CA}" destId="{D51BB641-CA0F-8E40-B4AC-1DDA758DB96F}" srcOrd="5" destOrd="0" presId="urn:microsoft.com/office/officeart/2005/8/layout/process1"/>
    <dgm:cxn modelId="{10429325-8C2D-8C40-AE19-770696D38893}" type="presParOf" srcId="{D51BB641-CA0F-8E40-B4AC-1DDA758DB96F}" destId="{8FAFE081-D83E-584A-A292-D03799D65290}" srcOrd="0" destOrd="0" presId="urn:microsoft.com/office/officeart/2005/8/layout/process1"/>
    <dgm:cxn modelId="{55BAB1CC-300B-2347-B3EA-01DFF15CE107}" type="presParOf" srcId="{4B577E5D-15C4-1A47-8189-3AFE1E3BA0CA}" destId="{7FB30007-CBF1-AA47-8D9C-D744C0BC03D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A16E08-A6BF-2742-8E2A-8A8AC0831DC0}" type="doc">
      <dgm:prSet loTypeId="urn:microsoft.com/office/officeart/2005/8/layout/chevron1" loCatId="" qsTypeId="urn:microsoft.com/office/officeart/2005/8/quickstyle/simple1" qsCatId="simple" csTypeId="urn:microsoft.com/office/officeart/2005/8/colors/colorful1" csCatId="colorful" phldr="1"/>
      <dgm:spPr/>
    </dgm:pt>
    <dgm:pt modelId="{26621A14-23C6-524B-AE77-5FF0BE6024ED}">
      <dgm:prSet phldrT="[Text]" custT="1"/>
      <dgm:spPr/>
      <dgm:t>
        <a:bodyPr/>
        <a:lstStyle/>
        <a:p>
          <a:pPr>
            <a:buNone/>
          </a:pPr>
          <a:r>
            <a:rPr lang="de-DE" sz="1400" b="1" i="0" u="none" dirty="0"/>
            <a:t>1961</a:t>
          </a:r>
          <a:r>
            <a:rPr lang="de-DE" sz="1400" b="0" i="0" u="none" dirty="0"/>
            <a:t> – Kennedy verkündet das Ziel, einen Menschen auf den Mond zu bringen.</a:t>
          </a:r>
          <a:endParaRPr lang="de-DE" sz="1400" dirty="0"/>
        </a:p>
      </dgm:t>
    </dgm:pt>
    <dgm:pt modelId="{CC0E9FDB-BE1D-9F4E-909C-C1014D9B6B3C}" type="parTrans" cxnId="{B0E864D9-9304-1749-AD9D-4F3EF3716293}">
      <dgm:prSet/>
      <dgm:spPr/>
      <dgm:t>
        <a:bodyPr/>
        <a:lstStyle/>
        <a:p>
          <a:endParaRPr lang="de-DE" sz="1400"/>
        </a:p>
      </dgm:t>
    </dgm:pt>
    <dgm:pt modelId="{AF9015ED-5629-2749-A3CB-23876B5B434A}" type="sibTrans" cxnId="{B0E864D9-9304-1749-AD9D-4F3EF3716293}">
      <dgm:prSet custT="1"/>
      <dgm:spPr/>
      <dgm:t>
        <a:bodyPr/>
        <a:lstStyle/>
        <a:p>
          <a:endParaRPr lang="de-DE" sz="1100"/>
        </a:p>
      </dgm:t>
    </dgm:pt>
    <dgm:pt modelId="{E6A05F3E-E49B-9345-BA69-C439D3804691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16. Juli 1969</a:t>
          </a:r>
          <a:r>
            <a:rPr lang="de-DE" sz="1400" b="0" i="0" u="none"/>
            <a:t> – Start von Apollo 11</a:t>
          </a:r>
          <a:endParaRPr lang="de-DE" sz="1400"/>
        </a:p>
      </dgm:t>
    </dgm:pt>
    <dgm:pt modelId="{74936BDF-428E-7849-AF16-E3081B45A264}" type="parTrans" cxnId="{350850A1-770B-AB40-9CAE-CA8820D6BA42}">
      <dgm:prSet/>
      <dgm:spPr/>
      <dgm:t>
        <a:bodyPr/>
        <a:lstStyle/>
        <a:p>
          <a:endParaRPr lang="de-DE" sz="1400"/>
        </a:p>
      </dgm:t>
    </dgm:pt>
    <dgm:pt modelId="{50BE53FA-91A6-2F4A-96C6-461AC9409968}" type="sibTrans" cxnId="{350850A1-770B-AB40-9CAE-CA8820D6BA42}">
      <dgm:prSet custT="1"/>
      <dgm:spPr/>
      <dgm:t>
        <a:bodyPr/>
        <a:lstStyle/>
        <a:p>
          <a:endParaRPr lang="de-DE" sz="1100"/>
        </a:p>
      </dgm:t>
    </dgm:pt>
    <dgm:pt modelId="{07AE516C-7AC1-8A44-8D39-AD570B6CF1FD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20. Juli 1969</a:t>
          </a:r>
          <a:r>
            <a:rPr lang="de-DE" sz="1400" b="0" i="0" u="none"/>
            <a:t> – Mondlandung der „Eagle“-Fähre</a:t>
          </a:r>
          <a:endParaRPr lang="de-DE" sz="1400"/>
        </a:p>
      </dgm:t>
    </dgm:pt>
    <dgm:pt modelId="{C39C2B24-B7BA-0C48-B77D-E2588938974C}" type="parTrans" cxnId="{9498FB9C-3FC7-5846-9B23-0817652691D9}">
      <dgm:prSet/>
      <dgm:spPr/>
      <dgm:t>
        <a:bodyPr/>
        <a:lstStyle/>
        <a:p>
          <a:endParaRPr lang="de-DE" sz="1400"/>
        </a:p>
      </dgm:t>
    </dgm:pt>
    <dgm:pt modelId="{E40C1F51-5A35-9F4B-AC55-75067C6AFB66}" type="sibTrans" cxnId="{9498FB9C-3FC7-5846-9B23-0817652691D9}">
      <dgm:prSet custT="1"/>
      <dgm:spPr/>
      <dgm:t>
        <a:bodyPr/>
        <a:lstStyle/>
        <a:p>
          <a:endParaRPr lang="de-DE" sz="1100"/>
        </a:p>
      </dgm:t>
    </dgm:pt>
    <dgm:pt modelId="{C8F746DC-D857-C643-8C6F-58C6E39151A4}">
      <dgm:prSet phldrT="[Text]" custT="1"/>
      <dgm:spPr/>
      <dgm:t>
        <a:bodyPr/>
        <a:lstStyle/>
        <a:p>
          <a:pPr>
            <a:buNone/>
          </a:pPr>
          <a:r>
            <a:rPr lang="de-DE" sz="1400" b="1" i="0" u="none"/>
            <a:t>24. Juli 1969</a:t>
          </a:r>
          <a:r>
            <a:rPr lang="de-DE" sz="1400" b="0" i="0" u="none"/>
            <a:t> – Sichere Rückkehr zur Erde</a:t>
          </a:r>
          <a:endParaRPr lang="de-DE" sz="1400"/>
        </a:p>
      </dgm:t>
    </dgm:pt>
    <dgm:pt modelId="{489C46D6-55E1-094D-9D54-9796C6C25D75}" type="parTrans" cxnId="{263D020F-17FF-0C4D-BE38-7967657D05D1}">
      <dgm:prSet/>
      <dgm:spPr/>
      <dgm:t>
        <a:bodyPr/>
        <a:lstStyle/>
        <a:p>
          <a:endParaRPr lang="de-DE" sz="1400"/>
        </a:p>
      </dgm:t>
    </dgm:pt>
    <dgm:pt modelId="{6A94158E-CF8D-B84C-A400-95D629CCAB9B}" type="sibTrans" cxnId="{263D020F-17FF-0C4D-BE38-7967657D05D1}">
      <dgm:prSet/>
      <dgm:spPr/>
      <dgm:t>
        <a:bodyPr/>
        <a:lstStyle/>
        <a:p>
          <a:endParaRPr lang="de-DE" sz="1400"/>
        </a:p>
      </dgm:t>
    </dgm:pt>
    <dgm:pt modelId="{11D1EAA2-D67F-3D48-B2AB-B5B75812D264}" type="pres">
      <dgm:prSet presAssocID="{9FA16E08-A6BF-2742-8E2A-8A8AC0831DC0}" presName="Name0" presStyleCnt="0">
        <dgm:presLayoutVars>
          <dgm:dir/>
          <dgm:animLvl val="lvl"/>
          <dgm:resizeHandles val="exact"/>
        </dgm:presLayoutVars>
      </dgm:prSet>
      <dgm:spPr/>
    </dgm:pt>
    <dgm:pt modelId="{56AB68AD-843C-B741-857F-83FEE86D5E1D}" type="pres">
      <dgm:prSet presAssocID="{26621A14-23C6-524B-AE77-5FF0BE6024ED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2C79303-1452-CF4E-A88A-A6D3D61461B5}" type="pres">
      <dgm:prSet presAssocID="{AF9015ED-5629-2749-A3CB-23876B5B434A}" presName="parTxOnlySpace" presStyleCnt="0"/>
      <dgm:spPr/>
    </dgm:pt>
    <dgm:pt modelId="{23969549-F579-FD45-B86C-C1C79E3120AA}" type="pres">
      <dgm:prSet presAssocID="{E6A05F3E-E49B-9345-BA69-C439D380469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B71BBA9-B0DF-DA4A-9BEC-25B871BFB8B3}" type="pres">
      <dgm:prSet presAssocID="{50BE53FA-91A6-2F4A-96C6-461AC9409968}" presName="parTxOnlySpace" presStyleCnt="0"/>
      <dgm:spPr/>
    </dgm:pt>
    <dgm:pt modelId="{56C700CF-0511-1F4C-9B8D-7A5FE304EACA}" type="pres">
      <dgm:prSet presAssocID="{07AE516C-7AC1-8A44-8D39-AD570B6CF1F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4F51FC4-7C4A-DD44-BDD7-A9BF2D985C60}" type="pres">
      <dgm:prSet presAssocID="{E40C1F51-5A35-9F4B-AC55-75067C6AFB66}" presName="parTxOnlySpace" presStyleCnt="0"/>
      <dgm:spPr/>
    </dgm:pt>
    <dgm:pt modelId="{0FF8992E-1FFA-424D-AE3A-E28737A38FE6}" type="pres">
      <dgm:prSet presAssocID="{C8F746DC-D857-C643-8C6F-58C6E39151A4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63D020F-17FF-0C4D-BE38-7967657D05D1}" srcId="{9FA16E08-A6BF-2742-8E2A-8A8AC0831DC0}" destId="{C8F746DC-D857-C643-8C6F-58C6E39151A4}" srcOrd="3" destOrd="0" parTransId="{489C46D6-55E1-094D-9D54-9796C6C25D75}" sibTransId="{6A94158E-CF8D-B84C-A400-95D629CCAB9B}"/>
    <dgm:cxn modelId="{1BBA263A-1250-2047-928D-3C4059E95116}" type="presOf" srcId="{07AE516C-7AC1-8A44-8D39-AD570B6CF1FD}" destId="{56C700CF-0511-1F4C-9B8D-7A5FE304EACA}" srcOrd="0" destOrd="0" presId="urn:microsoft.com/office/officeart/2005/8/layout/chevron1"/>
    <dgm:cxn modelId="{97F8AB3F-29A1-054A-B976-A95FF908F431}" type="presOf" srcId="{E6A05F3E-E49B-9345-BA69-C439D3804691}" destId="{23969549-F579-FD45-B86C-C1C79E3120AA}" srcOrd="0" destOrd="0" presId="urn:microsoft.com/office/officeart/2005/8/layout/chevron1"/>
    <dgm:cxn modelId="{DE325365-CCA3-3D4E-87CC-E6B8A6933301}" type="presOf" srcId="{9FA16E08-A6BF-2742-8E2A-8A8AC0831DC0}" destId="{11D1EAA2-D67F-3D48-B2AB-B5B75812D264}" srcOrd="0" destOrd="0" presId="urn:microsoft.com/office/officeart/2005/8/layout/chevron1"/>
    <dgm:cxn modelId="{B2586572-92F0-5F48-A61D-815C39C8DDFC}" type="presOf" srcId="{26621A14-23C6-524B-AE77-5FF0BE6024ED}" destId="{56AB68AD-843C-B741-857F-83FEE86D5E1D}" srcOrd="0" destOrd="0" presId="urn:microsoft.com/office/officeart/2005/8/layout/chevron1"/>
    <dgm:cxn modelId="{9498FB9C-3FC7-5846-9B23-0817652691D9}" srcId="{9FA16E08-A6BF-2742-8E2A-8A8AC0831DC0}" destId="{07AE516C-7AC1-8A44-8D39-AD570B6CF1FD}" srcOrd="2" destOrd="0" parTransId="{C39C2B24-B7BA-0C48-B77D-E2588938974C}" sibTransId="{E40C1F51-5A35-9F4B-AC55-75067C6AFB66}"/>
    <dgm:cxn modelId="{350850A1-770B-AB40-9CAE-CA8820D6BA42}" srcId="{9FA16E08-A6BF-2742-8E2A-8A8AC0831DC0}" destId="{E6A05F3E-E49B-9345-BA69-C439D3804691}" srcOrd="1" destOrd="0" parTransId="{74936BDF-428E-7849-AF16-E3081B45A264}" sibTransId="{50BE53FA-91A6-2F4A-96C6-461AC9409968}"/>
    <dgm:cxn modelId="{F81A5CB5-A451-804E-A940-D04D34F4C3E8}" type="presOf" srcId="{C8F746DC-D857-C643-8C6F-58C6E39151A4}" destId="{0FF8992E-1FFA-424D-AE3A-E28737A38FE6}" srcOrd="0" destOrd="0" presId="urn:microsoft.com/office/officeart/2005/8/layout/chevron1"/>
    <dgm:cxn modelId="{B0E864D9-9304-1749-AD9D-4F3EF3716293}" srcId="{9FA16E08-A6BF-2742-8E2A-8A8AC0831DC0}" destId="{26621A14-23C6-524B-AE77-5FF0BE6024ED}" srcOrd="0" destOrd="0" parTransId="{CC0E9FDB-BE1D-9F4E-909C-C1014D9B6B3C}" sibTransId="{AF9015ED-5629-2749-A3CB-23876B5B434A}"/>
    <dgm:cxn modelId="{213B121E-06F3-834E-821A-62F42A462E50}" type="presParOf" srcId="{11D1EAA2-D67F-3D48-B2AB-B5B75812D264}" destId="{56AB68AD-843C-B741-857F-83FEE86D5E1D}" srcOrd="0" destOrd="0" presId="urn:microsoft.com/office/officeart/2005/8/layout/chevron1"/>
    <dgm:cxn modelId="{3D3F5F9D-EE26-8049-8C52-A16784CFFBB8}" type="presParOf" srcId="{11D1EAA2-D67F-3D48-B2AB-B5B75812D264}" destId="{62C79303-1452-CF4E-A88A-A6D3D61461B5}" srcOrd="1" destOrd="0" presId="urn:microsoft.com/office/officeart/2005/8/layout/chevron1"/>
    <dgm:cxn modelId="{30219F86-9E25-F048-83B2-E15E928B191F}" type="presParOf" srcId="{11D1EAA2-D67F-3D48-B2AB-B5B75812D264}" destId="{23969549-F579-FD45-B86C-C1C79E3120AA}" srcOrd="2" destOrd="0" presId="urn:microsoft.com/office/officeart/2005/8/layout/chevron1"/>
    <dgm:cxn modelId="{A37A527D-25B7-9D42-B941-ABEF89525D6C}" type="presParOf" srcId="{11D1EAA2-D67F-3D48-B2AB-B5B75812D264}" destId="{AB71BBA9-B0DF-DA4A-9BEC-25B871BFB8B3}" srcOrd="3" destOrd="0" presId="urn:microsoft.com/office/officeart/2005/8/layout/chevron1"/>
    <dgm:cxn modelId="{2BBDABD2-58A8-AE4F-B834-A8E2418DEE29}" type="presParOf" srcId="{11D1EAA2-D67F-3D48-B2AB-B5B75812D264}" destId="{56C700CF-0511-1F4C-9B8D-7A5FE304EACA}" srcOrd="4" destOrd="0" presId="urn:microsoft.com/office/officeart/2005/8/layout/chevron1"/>
    <dgm:cxn modelId="{C06EED04-8366-594A-B865-9C410A2EE4AD}" type="presParOf" srcId="{11D1EAA2-D67F-3D48-B2AB-B5B75812D264}" destId="{54F51FC4-7C4A-DD44-BDD7-A9BF2D985C60}" srcOrd="5" destOrd="0" presId="urn:microsoft.com/office/officeart/2005/8/layout/chevron1"/>
    <dgm:cxn modelId="{78B28CB0-5CCD-724D-A860-6C3ADEFE45E2}" type="presParOf" srcId="{11D1EAA2-D67F-3D48-B2AB-B5B75812D264}" destId="{0FF8992E-1FFA-424D-AE3A-E28737A38FE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F198F-AC13-C747-BFF8-9621232F7573}">
      <dsp:nvSpPr>
        <dsp:cNvPr id="0" name=""/>
        <dsp:cNvSpPr/>
      </dsp:nvSpPr>
      <dsp:spPr>
        <a:xfrm>
          <a:off x="0" y="1267341"/>
          <a:ext cx="10026502" cy="1689789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BB74F-041B-9A41-A9EE-51D28A271F0E}">
      <dsp:nvSpPr>
        <dsp:cNvPr id="0" name=""/>
        <dsp:cNvSpPr/>
      </dsp:nvSpPr>
      <dsp:spPr>
        <a:xfrm>
          <a:off x="1039" y="0"/>
          <a:ext cx="2890403" cy="168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i="0" u="none" kern="1200"/>
            <a:t>1961</a:t>
          </a:r>
          <a:r>
            <a:rPr lang="de-DE" sz="1600" b="0" i="0" u="none" kern="1200"/>
            <a:t> – Kennedy verkündet das Ziel, einen Menschen auf den Mond zu bringen.</a:t>
          </a:r>
          <a:endParaRPr lang="de-DE" sz="1600" kern="1200"/>
        </a:p>
      </dsp:txBody>
      <dsp:txXfrm>
        <a:off x="1039" y="0"/>
        <a:ext cx="2890403" cy="1689789"/>
      </dsp:txXfrm>
    </dsp:sp>
    <dsp:sp modelId="{A0D2A38D-0D88-C746-9887-E8B6DD541CB4}">
      <dsp:nvSpPr>
        <dsp:cNvPr id="0" name=""/>
        <dsp:cNvSpPr/>
      </dsp:nvSpPr>
      <dsp:spPr>
        <a:xfrm>
          <a:off x="1235017" y="1901012"/>
          <a:ext cx="422447" cy="4224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6BEB1-9D19-D14C-B7FD-2881564828EC}">
      <dsp:nvSpPr>
        <dsp:cNvPr id="0" name=""/>
        <dsp:cNvSpPr/>
      </dsp:nvSpPr>
      <dsp:spPr>
        <a:xfrm>
          <a:off x="2926527" y="2534683"/>
          <a:ext cx="2043569" cy="168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i="0" u="none" kern="1200"/>
            <a:t>16. Juli 1969</a:t>
          </a:r>
          <a:r>
            <a:rPr lang="de-DE" sz="1600" b="0" i="0" u="none" kern="1200"/>
            <a:t> – Start von Apollo 11</a:t>
          </a:r>
          <a:endParaRPr lang="de-DE" sz="1600" kern="1200"/>
        </a:p>
      </dsp:txBody>
      <dsp:txXfrm>
        <a:off x="2926527" y="2534683"/>
        <a:ext cx="2043569" cy="1689789"/>
      </dsp:txXfrm>
    </dsp:sp>
    <dsp:sp modelId="{31FDD217-913E-C946-AFB8-B4E9FED8560C}">
      <dsp:nvSpPr>
        <dsp:cNvPr id="0" name=""/>
        <dsp:cNvSpPr/>
      </dsp:nvSpPr>
      <dsp:spPr>
        <a:xfrm>
          <a:off x="3737088" y="1901012"/>
          <a:ext cx="422447" cy="4224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6FCA1-4BE5-7148-862E-DC4EEC5A755B}">
      <dsp:nvSpPr>
        <dsp:cNvPr id="0" name=""/>
        <dsp:cNvSpPr/>
      </dsp:nvSpPr>
      <dsp:spPr>
        <a:xfrm>
          <a:off x="5005181" y="0"/>
          <a:ext cx="1782922" cy="168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i="0" u="none" kern="1200"/>
            <a:t>20. Juli 1969</a:t>
          </a:r>
          <a:r>
            <a:rPr lang="de-DE" sz="1600" b="0" i="0" u="none" kern="1200"/>
            <a:t> – Mondlandung der „Eagle“-Fähre</a:t>
          </a:r>
          <a:endParaRPr lang="de-DE" sz="1600" kern="1200"/>
        </a:p>
      </dsp:txBody>
      <dsp:txXfrm>
        <a:off x="5005181" y="0"/>
        <a:ext cx="1782922" cy="1689789"/>
      </dsp:txXfrm>
    </dsp:sp>
    <dsp:sp modelId="{7D77AA6F-E1D3-154A-B402-EC488769F02D}">
      <dsp:nvSpPr>
        <dsp:cNvPr id="0" name=""/>
        <dsp:cNvSpPr/>
      </dsp:nvSpPr>
      <dsp:spPr>
        <a:xfrm>
          <a:off x="5685419" y="1901012"/>
          <a:ext cx="422447" cy="4224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A431C-FE35-5248-BD06-9E81E7A8D39F}">
      <dsp:nvSpPr>
        <dsp:cNvPr id="0" name=""/>
        <dsp:cNvSpPr/>
      </dsp:nvSpPr>
      <dsp:spPr>
        <a:xfrm>
          <a:off x="6823188" y="2534683"/>
          <a:ext cx="2199624" cy="1689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i="0" u="none" kern="1200"/>
            <a:t>24. Juli 1969</a:t>
          </a:r>
          <a:r>
            <a:rPr lang="de-DE" sz="1600" b="0" i="0" u="none" kern="1200"/>
            <a:t> – Sichere Rückkehr zur Erde</a:t>
          </a:r>
          <a:endParaRPr lang="de-DE" sz="1600" kern="1200"/>
        </a:p>
      </dsp:txBody>
      <dsp:txXfrm>
        <a:off x="6823188" y="2534683"/>
        <a:ext cx="2199624" cy="1689789"/>
      </dsp:txXfrm>
    </dsp:sp>
    <dsp:sp modelId="{1C1E5239-AE61-F947-A88B-AC3D4AB7C31F}">
      <dsp:nvSpPr>
        <dsp:cNvPr id="0" name=""/>
        <dsp:cNvSpPr/>
      </dsp:nvSpPr>
      <dsp:spPr>
        <a:xfrm>
          <a:off x="7711776" y="1901012"/>
          <a:ext cx="422447" cy="4224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BE65D-0ED1-C04C-A482-95DC864C15E7}">
      <dsp:nvSpPr>
        <dsp:cNvPr id="0" name=""/>
        <dsp:cNvSpPr/>
      </dsp:nvSpPr>
      <dsp:spPr>
        <a:xfrm>
          <a:off x="4406" y="479995"/>
          <a:ext cx="1926478" cy="11558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1961</a:t>
          </a:r>
          <a:r>
            <a:rPr lang="de-DE" sz="1400" b="0" i="0" u="none" kern="1200"/>
            <a:t> – Kennedy verkündet das Ziel, einen Menschen auf den Mond zu bringen.</a:t>
          </a:r>
          <a:endParaRPr lang="de-DE" sz="1400" kern="1200"/>
        </a:p>
      </dsp:txBody>
      <dsp:txXfrm>
        <a:off x="38261" y="513850"/>
        <a:ext cx="1858768" cy="1088177"/>
      </dsp:txXfrm>
    </dsp:sp>
    <dsp:sp modelId="{F9E583AF-6CCC-234E-A1FA-DE4B183C692F}">
      <dsp:nvSpPr>
        <dsp:cNvPr id="0" name=""/>
        <dsp:cNvSpPr/>
      </dsp:nvSpPr>
      <dsp:spPr>
        <a:xfrm>
          <a:off x="2123532" y="819056"/>
          <a:ext cx="408413" cy="4777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100" kern="1200"/>
        </a:p>
      </dsp:txBody>
      <dsp:txXfrm>
        <a:off x="2123532" y="914609"/>
        <a:ext cx="285889" cy="286660"/>
      </dsp:txXfrm>
    </dsp:sp>
    <dsp:sp modelId="{2E3B92E4-8009-A542-AF78-F925578E3593}">
      <dsp:nvSpPr>
        <dsp:cNvPr id="0" name=""/>
        <dsp:cNvSpPr/>
      </dsp:nvSpPr>
      <dsp:spPr>
        <a:xfrm>
          <a:off x="2701476" y="479995"/>
          <a:ext cx="1926478" cy="1155887"/>
        </a:xfrm>
        <a:prstGeom prst="roundRect">
          <a:avLst>
            <a:gd name="adj" fmla="val 10000"/>
          </a:avLst>
        </a:prstGeom>
        <a:solidFill>
          <a:schemeClr val="accent4">
            <a:hueOff val="-185829"/>
            <a:satOff val="-2961"/>
            <a:lumOff val="-34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16. Juli 1969</a:t>
          </a:r>
          <a:r>
            <a:rPr lang="de-DE" sz="1400" b="0" i="0" u="none" kern="1200"/>
            <a:t> – Start von Apollo 11</a:t>
          </a:r>
          <a:endParaRPr lang="de-DE" sz="1400" kern="1200"/>
        </a:p>
      </dsp:txBody>
      <dsp:txXfrm>
        <a:off x="2735331" y="513850"/>
        <a:ext cx="1858768" cy="1088177"/>
      </dsp:txXfrm>
    </dsp:sp>
    <dsp:sp modelId="{DBE70301-6F2F-9541-B247-98C0B6A68087}">
      <dsp:nvSpPr>
        <dsp:cNvPr id="0" name=""/>
        <dsp:cNvSpPr/>
      </dsp:nvSpPr>
      <dsp:spPr>
        <a:xfrm>
          <a:off x="4820603" y="819056"/>
          <a:ext cx="408413" cy="4777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78743"/>
            <a:satOff val="-4442"/>
            <a:lumOff val="-5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100" kern="1200"/>
        </a:p>
      </dsp:txBody>
      <dsp:txXfrm>
        <a:off x="4820603" y="914609"/>
        <a:ext cx="285889" cy="286660"/>
      </dsp:txXfrm>
    </dsp:sp>
    <dsp:sp modelId="{AC7D0021-F4C4-4740-A8B7-7D7A18537BA1}">
      <dsp:nvSpPr>
        <dsp:cNvPr id="0" name=""/>
        <dsp:cNvSpPr/>
      </dsp:nvSpPr>
      <dsp:spPr>
        <a:xfrm>
          <a:off x="5398546" y="479995"/>
          <a:ext cx="1926478" cy="1155887"/>
        </a:xfrm>
        <a:prstGeom prst="roundRect">
          <a:avLst>
            <a:gd name="adj" fmla="val 10000"/>
          </a:avLst>
        </a:prstGeom>
        <a:solidFill>
          <a:schemeClr val="accent4">
            <a:hueOff val="-371658"/>
            <a:satOff val="-5923"/>
            <a:lumOff val="-69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20. Juli 1969</a:t>
          </a:r>
          <a:r>
            <a:rPr lang="de-DE" sz="1400" b="0" i="0" u="none" kern="1200"/>
            <a:t> – Mondlandung der „Eagle“-Fähre</a:t>
          </a:r>
          <a:endParaRPr lang="de-DE" sz="1400" kern="1200"/>
        </a:p>
      </dsp:txBody>
      <dsp:txXfrm>
        <a:off x="5432401" y="513850"/>
        <a:ext cx="1858768" cy="1088177"/>
      </dsp:txXfrm>
    </dsp:sp>
    <dsp:sp modelId="{D51BB641-CA0F-8E40-B4AC-1DDA758DB96F}">
      <dsp:nvSpPr>
        <dsp:cNvPr id="0" name=""/>
        <dsp:cNvSpPr/>
      </dsp:nvSpPr>
      <dsp:spPr>
        <a:xfrm>
          <a:off x="7517673" y="819056"/>
          <a:ext cx="408413" cy="4777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557487"/>
            <a:satOff val="-8884"/>
            <a:lumOff val="-103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100" kern="1200"/>
        </a:p>
      </dsp:txBody>
      <dsp:txXfrm>
        <a:off x="7517673" y="914609"/>
        <a:ext cx="285889" cy="286660"/>
      </dsp:txXfrm>
    </dsp:sp>
    <dsp:sp modelId="{7FB30007-CBF1-AA47-8D9C-D744C0BC03DD}">
      <dsp:nvSpPr>
        <dsp:cNvPr id="0" name=""/>
        <dsp:cNvSpPr/>
      </dsp:nvSpPr>
      <dsp:spPr>
        <a:xfrm>
          <a:off x="8095617" y="479995"/>
          <a:ext cx="1926478" cy="1155887"/>
        </a:xfrm>
        <a:prstGeom prst="roundRect">
          <a:avLst>
            <a:gd name="adj" fmla="val 10000"/>
          </a:avLst>
        </a:prstGeom>
        <a:solidFill>
          <a:schemeClr val="accent4">
            <a:hueOff val="-557487"/>
            <a:satOff val="-8884"/>
            <a:lumOff val="-103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24. Juli 1969</a:t>
          </a:r>
          <a:r>
            <a:rPr lang="de-DE" sz="1400" b="0" i="0" u="none" kern="1200"/>
            <a:t> – Sichere Rückkehr zur Erde</a:t>
          </a:r>
          <a:endParaRPr lang="de-DE" sz="1400" kern="1200"/>
        </a:p>
      </dsp:txBody>
      <dsp:txXfrm>
        <a:off x="8129472" y="513850"/>
        <a:ext cx="1858768" cy="10881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B68AD-843C-B741-857F-83FEE86D5E1D}">
      <dsp:nvSpPr>
        <dsp:cNvPr id="0" name=""/>
        <dsp:cNvSpPr/>
      </dsp:nvSpPr>
      <dsp:spPr>
        <a:xfrm>
          <a:off x="4650" y="516469"/>
          <a:ext cx="2707351" cy="108294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 dirty="0"/>
            <a:t>1961</a:t>
          </a:r>
          <a:r>
            <a:rPr lang="de-DE" sz="1400" b="0" i="0" u="none" kern="1200" dirty="0"/>
            <a:t> – Kennedy verkündet das Ziel, einen Menschen auf den Mond zu bringen.</a:t>
          </a:r>
          <a:endParaRPr lang="de-DE" sz="1400" kern="1200" dirty="0"/>
        </a:p>
      </dsp:txBody>
      <dsp:txXfrm>
        <a:off x="546120" y="516469"/>
        <a:ext cx="1624411" cy="1082940"/>
      </dsp:txXfrm>
    </dsp:sp>
    <dsp:sp modelId="{23969549-F579-FD45-B86C-C1C79E3120AA}">
      <dsp:nvSpPr>
        <dsp:cNvPr id="0" name=""/>
        <dsp:cNvSpPr/>
      </dsp:nvSpPr>
      <dsp:spPr>
        <a:xfrm>
          <a:off x="2441267" y="516469"/>
          <a:ext cx="2707351" cy="108294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16. Juli 1969</a:t>
          </a:r>
          <a:r>
            <a:rPr lang="de-DE" sz="1400" b="0" i="0" u="none" kern="1200"/>
            <a:t> – Start von Apollo 11</a:t>
          </a:r>
          <a:endParaRPr lang="de-DE" sz="1400" kern="1200"/>
        </a:p>
      </dsp:txBody>
      <dsp:txXfrm>
        <a:off x="2982737" y="516469"/>
        <a:ext cx="1624411" cy="1082940"/>
      </dsp:txXfrm>
    </dsp:sp>
    <dsp:sp modelId="{56C700CF-0511-1F4C-9B8D-7A5FE304EACA}">
      <dsp:nvSpPr>
        <dsp:cNvPr id="0" name=""/>
        <dsp:cNvSpPr/>
      </dsp:nvSpPr>
      <dsp:spPr>
        <a:xfrm>
          <a:off x="4877883" y="516469"/>
          <a:ext cx="2707351" cy="108294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20. Juli 1969</a:t>
          </a:r>
          <a:r>
            <a:rPr lang="de-DE" sz="1400" b="0" i="0" u="none" kern="1200"/>
            <a:t> – Mondlandung der „Eagle“-Fähre</a:t>
          </a:r>
          <a:endParaRPr lang="de-DE" sz="1400" kern="1200"/>
        </a:p>
      </dsp:txBody>
      <dsp:txXfrm>
        <a:off x="5419353" y="516469"/>
        <a:ext cx="1624411" cy="1082940"/>
      </dsp:txXfrm>
    </dsp:sp>
    <dsp:sp modelId="{0FF8992E-1FFA-424D-AE3A-E28737A38FE6}">
      <dsp:nvSpPr>
        <dsp:cNvPr id="0" name=""/>
        <dsp:cNvSpPr/>
      </dsp:nvSpPr>
      <dsp:spPr>
        <a:xfrm>
          <a:off x="7314499" y="516469"/>
          <a:ext cx="2707351" cy="1082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i="0" u="none" kern="1200"/>
            <a:t>24. Juli 1969</a:t>
          </a:r>
          <a:r>
            <a:rPr lang="de-DE" sz="1400" b="0" i="0" u="none" kern="1200"/>
            <a:t> – Sichere Rückkehr zur Erde</a:t>
          </a:r>
          <a:endParaRPr lang="de-DE" sz="1400" kern="1200"/>
        </a:p>
      </dsp:txBody>
      <dsp:txXfrm>
        <a:off x="7855969" y="516469"/>
        <a:ext cx="1624411" cy="1082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85830-90A4-5049-A778-FB851557C308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A48A6-CD7D-D04F-A2E4-D99564500E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366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429C6-2758-1009-3CAB-F1299ADA5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E78AB4-E5FC-6A2A-76DE-59ADECFC0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4D00F-FB90-6F77-690E-048A0B02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3936FD-A821-9A91-A81D-369851E9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FF7058-02ED-F47C-322D-35D81296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363D3-3B6F-E8B9-4D33-7D62AC511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8E71AA-0D59-1113-C515-0422A2466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E9C668-6A1E-52BA-E504-C600AE34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341310-52F6-2276-97FA-E96852C4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26E659-587D-AEF2-0612-2871633F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9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C51EA3A-30E7-4560-FF98-791691B9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3BCBF2-0BF2-2BD7-45EB-2258AFC7F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681248-17D4-BD43-987C-6AB00424D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EC5E60-1DC1-9961-AD16-E07A22E14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E9B9F2-E427-2662-8D7C-DEBF9488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46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7C2EF-7148-4A13-C2FA-0D17F844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249493-6BD7-A9B7-E285-0898ADFAF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7C51C2-0C7D-0A1E-5AC1-4BD4BF5E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F5142D-4F87-4F07-34FA-C669642D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7D6496-18DE-A130-8042-39F8769F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77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2F024-412D-4E56-C22F-26DCA64D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F810F2-9FE5-D82D-4525-E93A837B3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70934-E928-849C-D6E1-4856075AA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5A9CF8-7238-6EF2-EEEB-41806CB35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5BBF01-273B-4A96-9779-CB9A50A0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7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ACB3C-F953-1F8B-7124-9250906D6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730CB9-F2A3-A28E-4980-F0B435523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F74143-E3EA-5D6A-0BAB-11F568105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AC1830-DD98-E25E-5E12-2127101F5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037CF7-19D8-4329-889A-8955A91A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C9FCED-B897-F865-65A7-09B12F94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91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7CDAE-F63A-CA6D-8B90-DA59E269F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EA7410-45F1-EA3E-4D77-5457FFD74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2D6540-2308-29F8-972E-9AF4B6F57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16250C-8AA0-EAB8-F3A3-655EF972D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7A33B9-01DF-E318-B50C-408DAC927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CF93BD-93A8-B105-E852-347B24C8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011EFB8-18DA-277B-A887-D02C7A7F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9391DC-F491-5C90-DD77-8F7998C9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45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8CFD7-AA9C-1904-89B9-A6820DEEA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233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61C5004-8A3B-29D1-5BD1-E4085583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E3310A-A531-B7F0-BB34-44F63664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3222F1-9113-1929-1477-FB4B9B89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6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77EB1B-D812-4E0B-3579-0C6F98F39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7F41A3C-6612-98EB-559B-6652C86E7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630FCC-11A9-46C5-29EA-123E421A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64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5BE7B-F0C5-5991-6724-452E8E22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38A010-597E-46CD-33EF-8323C8EDF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4BB6B8-2562-068B-FFF6-2E3C91A1E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5D8908-CAE2-281B-63FA-2367D91B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28C66D-A4DE-E8D4-A73C-C4F721A3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4A1947-390C-BE9E-917E-EBDDDF55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21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37647-6404-89D2-24EC-4B72E94B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D0CF07-9464-3B2C-D2EC-53C1A63E3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25A235-F061-3ABD-5E61-602708856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C2DE81-AD96-516F-747A-FDC381F67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203E4D-B898-ECEC-62E1-67A83C56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BBC277-751C-3A5D-0567-F4F44EF22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70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3CF1084-4422-7FAC-8F78-825C82089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C28DF3-D6B2-A092-092C-0BDDBE5AC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EA911F-89B6-F0D3-D998-31D08E8E3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A55A7A-2B63-7A40-B63A-4C685D23C964}" type="datetimeFigureOut">
              <a:rPr lang="de-DE" smtClean="0"/>
              <a:t>01.04.25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0569B5-EF29-E3CC-661B-1C7B4DAB8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1A1FEF-D460-7C50-6366-F5939D6AB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24AFCA-4351-B047-8565-804E6474F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53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44500-2CE4-8F10-0A85-E022D3817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BBAA3-C02A-0D5C-5AB3-3F5DC4B5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Timeline Mondlandung - SmartArt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3D39BA75-EF25-2FF6-8B5F-73860852A0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237644"/>
              </p:ext>
            </p:extLst>
          </p:nvPr>
        </p:nvGraphicFramePr>
        <p:xfrm>
          <a:off x="838200" y="1743739"/>
          <a:ext cx="10026502" cy="4224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931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B7EEC-0BC0-648D-6E03-8433D00AD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D4AFC-F63B-9E22-7F94-5A0E33437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Timeline Mondlandung – Alternative SmartArts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3C0C9D53-1580-17EE-B776-A3C83858C6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208166"/>
              </p:ext>
            </p:extLst>
          </p:nvPr>
        </p:nvGraphicFramePr>
        <p:xfrm>
          <a:off x="838200" y="1743740"/>
          <a:ext cx="10026502" cy="21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DD516D9-23F9-DDF1-16AA-7438E0FE9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1486410"/>
              </p:ext>
            </p:extLst>
          </p:nvPr>
        </p:nvGraphicFramePr>
        <p:xfrm>
          <a:off x="926805" y="3841898"/>
          <a:ext cx="10026502" cy="21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2135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359AA-10F6-3D4C-502C-64689EFBD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E6E6B-9CB0-6026-043C-168F81B1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Timeline Mondlandung</a:t>
            </a:r>
          </a:p>
        </p:txBody>
      </p:sp>
      <p:sp>
        <p:nvSpPr>
          <p:cNvPr id="5" name="Richtungspfeil 4">
            <a:extLst>
              <a:ext uri="{FF2B5EF4-FFF2-40B4-BE49-F238E27FC236}">
                <a16:creationId xmlns:a16="http://schemas.microsoft.com/office/drawing/2014/main" id="{271E970D-55C1-0A6C-BDAB-7377159B5A3A}"/>
              </a:ext>
            </a:extLst>
          </p:cNvPr>
          <p:cNvSpPr/>
          <p:nvPr/>
        </p:nvSpPr>
        <p:spPr>
          <a:xfrm>
            <a:off x="1034001" y="3854503"/>
            <a:ext cx="10303213" cy="163066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46D7DC94-171B-BEC8-9B0F-6C999FE5B2F7}"/>
              </a:ext>
            </a:extLst>
          </p:cNvPr>
          <p:cNvGrpSpPr/>
          <p:nvPr/>
        </p:nvGrpSpPr>
        <p:grpSpPr>
          <a:xfrm>
            <a:off x="856622" y="3262577"/>
            <a:ext cx="1732819" cy="3147629"/>
            <a:chOff x="856622" y="3167327"/>
            <a:chExt cx="1732819" cy="31476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132A453-2539-F517-A10C-F6F7D440FA85}"/>
                </a:ext>
              </a:extLst>
            </p:cNvPr>
            <p:cNvSpPr/>
            <p:nvPr/>
          </p:nvSpPr>
          <p:spPr>
            <a:xfrm>
              <a:off x="1543070" y="3666240"/>
              <a:ext cx="359923" cy="359923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 Verbindung 10">
              <a:extLst>
                <a:ext uri="{FF2B5EF4-FFF2-40B4-BE49-F238E27FC236}">
                  <a16:creationId xmlns:a16="http://schemas.microsoft.com/office/drawing/2014/main" id="{F4D4717D-B811-EAB8-6CD3-60974B6EF701}"/>
                </a:ext>
              </a:extLst>
            </p:cNvPr>
            <p:cNvCxnSpPr>
              <a:cxnSpLocks/>
              <a:stCxn id="9" idx="4"/>
              <a:endCxn id="7" idx="0"/>
            </p:cNvCxnSpPr>
            <p:nvPr/>
          </p:nvCxnSpPr>
          <p:spPr>
            <a:xfrm flipH="1">
              <a:off x="1723031" y="4026163"/>
              <a:ext cx="1" cy="43342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56BD4F73-B69A-BA11-BF1A-C7616A18741F}"/>
                </a:ext>
              </a:extLst>
            </p:cNvPr>
            <p:cNvGrpSpPr/>
            <p:nvPr/>
          </p:nvGrpSpPr>
          <p:grpSpPr>
            <a:xfrm>
              <a:off x="1334073" y="4459588"/>
              <a:ext cx="777916" cy="777916"/>
              <a:chOff x="1315766" y="4459588"/>
              <a:chExt cx="777916" cy="777916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DE6A7FE4-A5CC-0C2F-82D2-18F5B30651E3}"/>
                  </a:ext>
                </a:extLst>
              </p:cNvPr>
              <p:cNvSpPr/>
              <p:nvPr/>
            </p:nvSpPr>
            <p:spPr>
              <a:xfrm>
                <a:off x="1315766" y="4459588"/>
                <a:ext cx="777916" cy="77791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2" name="Grafik 21" descr="Glühlampe mit einfarbiger Füllung">
                <a:extLst>
                  <a:ext uri="{FF2B5EF4-FFF2-40B4-BE49-F238E27FC236}">
                    <a16:creationId xmlns:a16="http://schemas.microsoft.com/office/drawing/2014/main" id="{22177711-8E94-C5C2-000F-112401ED5E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444968" y="4588790"/>
                <a:ext cx="519513" cy="519513"/>
              </a:xfrm>
              <a:prstGeom prst="rect">
                <a:avLst/>
              </a:prstGeom>
            </p:spPr>
          </p:pic>
        </p:grp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49A0C11-35DD-920F-6130-D47F73CE29E4}"/>
                </a:ext>
              </a:extLst>
            </p:cNvPr>
            <p:cNvSpPr txBox="1"/>
            <p:nvPr/>
          </p:nvSpPr>
          <p:spPr>
            <a:xfrm>
              <a:off x="964174" y="5398248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Die Vision</a:t>
              </a: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C7B937BF-3C43-05C1-72A2-C5B830964AD1}"/>
                </a:ext>
              </a:extLst>
            </p:cNvPr>
            <p:cNvSpPr txBox="1"/>
            <p:nvPr/>
          </p:nvSpPr>
          <p:spPr>
            <a:xfrm>
              <a:off x="856622" y="5714792"/>
              <a:ext cx="173281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de-DE" sz="1100" b="0" i="0" u="none"/>
                <a:t>Kennedy verkündet das Ziel, einen Menschen auf den Mond zu bringen.</a:t>
              </a:r>
              <a:endParaRPr lang="de-DE" sz="1100"/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1BB34E61-6B87-622F-1ABC-EAF9022A3034}"/>
                </a:ext>
              </a:extLst>
            </p:cNvPr>
            <p:cNvSpPr txBox="1"/>
            <p:nvPr/>
          </p:nvSpPr>
          <p:spPr>
            <a:xfrm>
              <a:off x="964174" y="3167327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1961</a:t>
              </a: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341CB6BD-54AA-3A42-3F64-30C367345FF7}"/>
              </a:ext>
            </a:extLst>
          </p:cNvPr>
          <p:cNvGrpSpPr/>
          <p:nvPr/>
        </p:nvGrpSpPr>
        <p:grpSpPr>
          <a:xfrm>
            <a:off x="4724499" y="1382168"/>
            <a:ext cx="1938147" cy="3125215"/>
            <a:chOff x="4827576" y="1320599"/>
            <a:chExt cx="1938147" cy="3125215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FDD3C39-7700-EC1D-ED73-354E5259B908}"/>
                </a:ext>
              </a:extLst>
            </p:cNvPr>
            <p:cNvSpPr/>
            <p:nvPr/>
          </p:nvSpPr>
          <p:spPr>
            <a:xfrm>
              <a:off x="5616688" y="3659574"/>
              <a:ext cx="359923" cy="359923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1" name="Gerade Verbindung 30">
              <a:extLst>
                <a:ext uri="{FF2B5EF4-FFF2-40B4-BE49-F238E27FC236}">
                  <a16:creationId xmlns:a16="http://schemas.microsoft.com/office/drawing/2014/main" id="{70B770A7-1263-6ABB-A58B-C4E1BED6E7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3854" y="2341994"/>
              <a:ext cx="0" cy="131758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E860A392-195C-75E0-497F-8CF12BD95458}"/>
                </a:ext>
              </a:extLst>
            </p:cNvPr>
            <p:cNvSpPr txBox="1"/>
            <p:nvPr/>
          </p:nvSpPr>
          <p:spPr>
            <a:xfrm>
              <a:off x="5037792" y="1320599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Der Start</a:t>
              </a:r>
            </a:p>
          </p:txBody>
        </p:sp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E69D0039-5D84-E5C7-16D5-89123E305F90}"/>
                </a:ext>
              </a:extLst>
            </p:cNvPr>
            <p:cNvSpPr txBox="1"/>
            <p:nvPr/>
          </p:nvSpPr>
          <p:spPr>
            <a:xfrm>
              <a:off x="4827576" y="1626262"/>
              <a:ext cx="193814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Start von Apollo 11 mit Neil Armstrong, Buzz Aldrin und Michael Collins an Bord</a:t>
              </a:r>
            </a:p>
          </p:txBody>
        </p: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444FA883-2E30-3371-82F7-B576C9728E88}"/>
                </a:ext>
              </a:extLst>
            </p:cNvPr>
            <p:cNvSpPr txBox="1"/>
            <p:nvPr/>
          </p:nvSpPr>
          <p:spPr>
            <a:xfrm>
              <a:off x="5037792" y="4076482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16. Juli 1969</a:t>
              </a:r>
            </a:p>
          </p:txBody>
        </p:sp>
        <p:grpSp>
          <p:nvGrpSpPr>
            <p:cNvPr id="34" name="Gruppieren 33">
              <a:extLst>
                <a:ext uri="{FF2B5EF4-FFF2-40B4-BE49-F238E27FC236}">
                  <a16:creationId xmlns:a16="http://schemas.microsoft.com/office/drawing/2014/main" id="{49AA0597-2388-7D49-94D3-233ADEB6C659}"/>
                </a:ext>
              </a:extLst>
            </p:cNvPr>
            <p:cNvGrpSpPr/>
            <p:nvPr/>
          </p:nvGrpSpPr>
          <p:grpSpPr>
            <a:xfrm>
              <a:off x="5407691" y="2341994"/>
              <a:ext cx="777916" cy="777916"/>
              <a:chOff x="5407692" y="2341994"/>
              <a:chExt cx="777916" cy="777916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7784D00-8A7F-7DBA-C5C9-93BBA998D5A0}"/>
                  </a:ext>
                </a:extLst>
              </p:cNvPr>
              <p:cNvSpPr/>
              <p:nvPr/>
            </p:nvSpPr>
            <p:spPr>
              <a:xfrm>
                <a:off x="5407692" y="2341994"/>
                <a:ext cx="777916" cy="77791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4" name="Grafik 13" descr="Rakete mit einfarbiger Füllung">
                <a:extLst>
                  <a:ext uri="{FF2B5EF4-FFF2-40B4-BE49-F238E27FC236}">
                    <a16:creationId xmlns:a16="http://schemas.microsoft.com/office/drawing/2014/main" id="{17E7E6C7-7E89-7E7E-295A-195DF53061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59401" y="2521912"/>
                <a:ext cx="457200" cy="457200"/>
              </a:xfrm>
              <a:prstGeom prst="rect">
                <a:avLst/>
              </a:prstGeom>
            </p:spPr>
          </p:pic>
        </p:grp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AAE9561F-99F2-87EE-06D0-EE393EF6A39C}"/>
              </a:ext>
            </a:extLst>
          </p:cNvPr>
          <p:cNvGrpSpPr/>
          <p:nvPr/>
        </p:nvGrpSpPr>
        <p:grpSpPr>
          <a:xfrm>
            <a:off x="7164447" y="3352133"/>
            <a:ext cx="1732819" cy="3058073"/>
            <a:chOff x="6939485" y="3277128"/>
            <a:chExt cx="1732819" cy="3058073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A57E05F-5ECD-0AA3-BD64-917B06466BC1}"/>
                </a:ext>
              </a:extLst>
            </p:cNvPr>
            <p:cNvSpPr/>
            <p:nvPr/>
          </p:nvSpPr>
          <p:spPr>
            <a:xfrm>
              <a:off x="7625933" y="3675189"/>
              <a:ext cx="359923" cy="35992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" name="Gerade Verbindung 35">
              <a:extLst>
                <a:ext uri="{FF2B5EF4-FFF2-40B4-BE49-F238E27FC236}">
                  <a16:creationId xmlns:a16="http://schemas.microsoft.com/office/drawing/2014/main" id="{D5D85E51-B114-F938-F639-BAB3E95AB932}"/>
                </a:ext>
              </a:extLst>
            </p:cNvPr>
            <p:cNvCxnSpPr>
              <a:cxnSpLocks/>
              <a:stCxn id="35" idx="4"/>
            </p:cNvCxnSpPr>
            <p:nvPr/>
          </p:nvCxnSpPr>
          <p:spPr>
            <a:xfrm flipH="1">
              <a:off x="7803099" y="4035112"/>
              <a:ext cx="2796" cy="433425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E2925298-3449-2814-A4A8-755B99F5A87D}"/>
                </a:ext>
              </a:extLst>
            </p:cNvPr>
            <p:cNvSpPr txBox="1"/>
            <p:nvPr/>
          </p:nvSpPr>
          <p:spPr>
            <a:xfrm>
              <a:off x="6939485" y="5395871"/>
              <a:ext cx="1732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Mondlandung</a:t>
              </a: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AA299AD0-800D-F2E9-5645-A1D67A123CEE}"/>
                </a:ext>
              </a:extLst>
            </p:cNvPr>
            <p:cNvSpPr txBox="1"/>
            <p:nvPr/>
          </p:nvSpPr>
          <p:spPr>
            <a:xfrm>
              <a:off x="6939485" y="5735037"/>
              <a:ext cx="173281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b="0" i="0" u="none" strike="noStrike">
                  <a:solidFill>
                    <a:srgbClr val="000000"/>
                  </a:solidFill>
                  <a:effectLst/>
                  <a:latin typeface="-webkit-standard"/>
                </a:rPr>
                <a:t>Die Mondlandefähre „Eagle“ landet auf dem Mond.</a:t>
              </a:r>
              <a:endParaRPr lang="de-DE" sz="11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1D4262A6-5507-7C64-67B2-730103F43E7E}"/>
                </a:ext>
              </a:extLst>
            </p:cNvPr>
            <p:cNvSpPr txBox="1"/>
            <p:nvPr/>
          </p:nvSpPr>
          <p:spPr>
            <a:xfrm>
              <a:off x="7047037" y="3277128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20. Juli 1969</a:t>
              </a:r>
            </a:p>
          </p:txBody>
        </p:sp>
        <p:grpSp>
          <p:nvGrpSpPr>
            <p:cNvPr id="39" name="Gruppieren 38">
              <a:extLst>
                <a:ext uri="{FF2B5EF4-FFF2-40B4-BE49-F238E27FC236}">
                  <a16:creationId xmlns:a16="http://schemas.microsoft.com/office/drawing/2014/main" id="{B80DC58E-6726-809F-3E1F-46484500BAFD}"/>
                </a:ext>
              </a:extLst>
            </p:cNvPr>
            <p:cNvGrpSpPr/>
            <p:nvPr/>
          </p:nvGrpSpPr>
          <p:grpSpPr>
            <a:xfrm>
              <a:off x="7416936" y="4468537"/>
              <a:ext cx="777916" cy="777916"/>
              <a:chOff x="7395993" y="4468537"/>
              <a:chExt cx="777916" cy="77791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3B9213B-95CC-25F4-1236-69B38D448100}"/>
                  </a:ext>
                </a:extLst>
              </p:cNvPr>
              <p:cNvSpPr/>
              <p:nvPr/>
            </p:nvSpPr>
            <p:spPr>
              <a:xfrm>
                <a:off x="7395993" y="4468537"/>
                <a:ext cx="777916" cy="77791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1" name="Grafik 20" descr="Abnehmende Mondsichel mit einfarbiger Füllung">
                <a:extLst>
                  <a:ext uri="{FF2B5EF4-FFF2-40B4-BE49-F238E27FC236}">
                    <a16:creationId xmlns:a16="http://schemas.microsoft.com/office/drawing/2014/main" id="{56F65245-D798-E0AA-7599-DDC8B05B45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492891" y="4569540"/>
                <a:ext cx="583615" cy="583615"/>
              </a:xfrm>
              <a:prstGeom prst="rect">
                <a:avLst/>
              </a:prstGeom>
            </p:spPr>
          </p:pic>
        </p:grp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B2259EE7-CC77-4F4C-6264-EA0C94DCD554}"/>
              </a:ext>
            </a:extLst>
          </p:cNvPr>
          <p:cNvGrpSpPr/>
          <p:nvPr/>
        </p:nvGrpSpPr>
        <p:grpSpPr>
          <a:xfrm>
            <a:off x="9399067" y="1475274"/>
            <a:ext cx="1938147" cy="3032109"/>
            <a:chOff x="8738467" y="1395432"/>
            <a:chExt cx="1938147" cy="3032109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92536AB-A110-29A8-8A6D-49E1C69CF8CC}"/>
                </a:ext>
              </a:extLst>
            </p:cNvPr>
            <p:cNvSpPr/>
            <p:nvPr/>
          </p:nvSpPr>
          <p:spPr>
            <a:xfrm>
              <a:off x="9527579" y="3665254"/>
              <a:ext cx="359923" cy="3599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1" name="Gerade Verbindung 40">
              <a:extLst>
                <a:ext uri="{FF2B5EF4-FFF2-40B4-BE49-F238E27FC236}">
                  <a16:creationId xmlns:a16="http://schemas.microsoft.com/office/drawing/2014/main" id="{543C24EE-0ADF-F6C7-3C5B-BFDE044900E0}"/>
                </a:ext>
              </a:extLst>
            </p:cNvPr>
            <p:cNvCxnSpPr>
              <a:cxnSpLocks/>
              <a:stCxn id="40" idx="0"/>
              <a:endCxn id="43" idx="4"/>
            </p:cNvCxnSpPr>
            <p:nvPr/>
          </p:nvCxnSpPr>
          <p:spPr>
            <a:xfrm flipH="1" flipV="1">
              <a:off x="9707540" y="3120753"/>
              <a:ext cx="1" cy="544501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0406DC3C-782D-3DC8-2A6F-C608274BB8EB}"/>
                </a:ext>
              </a:extLst>
            </p:cNvPr>
            <p:cNvSpPr txBox="1"/>
            <p:nvPr/>
          </p:nvSpPr>
          <p:spPr>
            <a:xfrm>
              <a:off x="8948683" y="4058209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24. Juli 1969</a:t>
              </a:r>
            </a:p>
          </p:txBody>
        </p:sp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B0713BB7-5C26-5226-A003-CA5AC75AB37A}"/>
                </a:ext>
              </a:extLst>
            </p:cNvPr>
            <p:cNvGrpSpPr/>
            <p:nvPr/>
          </p:nvGrpSpPr>
          <p:grpSpPr>
            <a:xfrm>
              <a:off x="9318582" y="2342837"/>
              <a:ext cx="777916" cy="777916"/>
              <a:chOff x="9361421" y="2342837"/>
              <a:chExt cx="777916" cy="777916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B0AEC00C-7020-0815-1912-358362BF760A}"/>
                  </a:ext>
                </a:extLst>
              </p:cNvPr>
              <p:cNvSpPr/>
              <p:nvPr/>
            </p:nvSpPr>
            <p:spPr>
              <a:xfrm>
                <a:off x="9361421" y="2342837"/>
                <a:ext cx="777916" cy="77791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7" name="Grafik 16" descr="Erdkugel: Afrika und Europa mit einfarbiger Füllung">
                <a:extLst>
                  <a:ext uri="{FF2B5EF4-FFF2-40B4-BE49-F238E27FC236}">
                    <a16:creationId xmlns:a16="http://schemas.microsoft.com/office/drawing/2014/main" id="{36BB0AAC-2253-2494-F65F-52DDB83B7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9450021" y="2440124"/>
                <a:ext cx="595133" cy="595133"/>
              </a:xfrm>
              <a:prstGeom prst="rect">
                <a:avLst/>
              </a:prstGeom>
            </p:spPr>
          </p:pic>
        </p:grp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DB64876B-9D8B-7BE0-C426-E58A62D13E6E}"/>
                </a:ext>
              </a:extLst>
            </p:cNvPr>
            <p:cNvSpPr txBox="1"/>
            <p:nvPr/>
          </p:nvSpPr>
          <p:spPr>
            <a:xfrm>
              <a:off x="8948683" y="1395432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Rückkehr</a:t>
              </a:r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28CD0E45-010F-2610-F86A-DCBC30890E07}"/>
                </a:ext>
              </a:extLst>
            </p:cNvPr>
            <p:cNvSpPr txBox="1"/>
            <p:nvPr/>
          </p:nvSpPr>
          <p:spPr>
            <a:xfrm>
              <a:off x="8738467" y="1701095"/>
              <a:ext cx="193814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Sichere Rückkehr zur Erde und Wasserlandung im Pazifik.</a:t>
              </a:r>
            </a:p>
          </p:txBody>
        </p:sp>
      </p:grpSp>
      <p:sp>
        <p:nvSpPr>
          <p:cNvPr id="78" name="Eingebuchteter Richtungspfeil 77">
            <a:extLst>
              <a:ext uri="{FF2B5EF4-FFF2-40B4-BE49-F238E27FC236}">
                <a16:creationId xmlns:a16="http://schemas.microsoft.com/office/drawing/2014/main" id="{B8B28AF6-40EF-A8C4-0286-3717BB1E6BC2}"/>
              </a:ext>
            </a:extLst>
          </p:cNvPr>
          <p:cNvSpPr/>
          <p:nvPr/>
        </p:nvSpPr>
        <p:spPr>
          <a:xfrm>
            <a:off x="3251169" y="3854503"/>
            <a:ext cx="295397" cy="16388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9" name="Eingebuchteter Richtungspfeil 78">
            <a:extLst>
              <a:ext uri="{FF2B5EF4-FFF2-40B4-BE49-F238E27FC236}">
                <a16:creationId xmlns:a16="http://schemas.microsoft.com/office/drawing/2014/main" id="{5AB81F9A-D4A5-CA18-124B-5AC1CF96290A}"/>
              </a:ext>
            </a:extLst>
          </p:cNvPr>
          <p:cNvSpPr/>
          <p:nvPr/>
        </p:nvSpPr>
        <p:spPr>
          <a:xfrm>
            <a:off x="3574641" y="3854503"/>
            <a:ext cx="295397" cy="16388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0" name="Eingebuchteter Richtungspfeil 79">
            <a:extLst>
              <a:ext uri="{FF2B5EF4-FFF2-40B4-BE49-F238E27FC236}">
                <a16:creationId xmlns:a16="http://schemas.microsoft.com/office/drawing/2014/main" id="{76203006-4E40-EA22-AD61-0BE023AFC37E}"/>
              </a:ext>
            </a:extLst>
          </p:cNvPr>
          <p:cNvSpPr/>
          <p:nvPr/>
        </p:nvSpPr>
        <p:spPr>
          <a:xfrm>
            <a:off x="2913934" y="3854503"/>
            <a:ext cx="295397" cy="16388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28C48-141C-F668-3174-EF7F71B76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9E635-7CD3-1305-6E3F-A0328E76A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Timeline Mondlandung animiert</a:t>
            </a:r>
          </a:p>
        </p:txBody>
      </p:sp>
      <p:sp>
        <p:nvSpPr>
          <p:cNvPr id="5" name="Richtungspfeil 4">
            <a:extLst>
              <a:ext uri="{FF2B5EF4-FFF2-40B4-BE49-F238E27FC236}">
                <a16:creationId xmlns:a16="http://schemas.microsoft.com/office/drawing/2014/main" id="{FE76D597-0025-48E1-F561-9AE68BC078CC}"/>
              </a:ext>
            </a:extLst>
          </p:cNvPr>
          <p:cNvSpPr/>
          <p:nvPr/>
        </p:nvSpPr>
        <p:spPr>
          <a:xfrm>
            <a:off x="1034001" y="3759253"/>
            <a:ext cx="10303213" cy="163066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C09AAAF5-9819-A9BA-E9BB-489D3A58CC34}"/>
              </a:ext>
            </a:extLst>
          </p:cNvPr>
          <p:cNvGrpSpPr/>
          <p:nvPr/>
        </p:nvGrpSpPr>
        <p:grpSpPr>
          <a:xfrm>
            <a:off x="856622" y="3167327"/>
            <a:ext cx="1732819" cy="3147629"/>
            <a:chOff x="856622" y="3167327"/>
            <a:chExt cx="1732819" cy="31476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4B5D42C-F49F-46E6-5B03-F48015064E8D}"/>
                </a:ext>
              </a:extLst>
            </p:cNvPr>
            <p:cNvSpPr/>
            <p:nvPr/>
          </p:nvSpPr>
          <p:spPr>
            <a:xfrm>
              <a:off x="1543070" y="3666240"/>
              <a:ext cx="359923" cy="359923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 Verbindung 10">
              <a:extLst>
                <a:ext uri="{FF2B5EF4-FFF2-40B4-BE49-F238E27FC236}">
                  <a16:creationId xmlns:a16="http://schemas.microsoft.com/office/drawing/2014/main" id="{7282160F-9D3E-573D-0330-FE93BF8A6684}"/>
                </a:ext>
              </a:extLst>
            </p:cNvPr>
            <p:cNvCxnSpPr>
              <a:cxnSpLocks/>
              <a:stCxn id="9" idx="4"/>
              <a:endCxn id="7" idx="0"/>
            </p:cNvCxnSpPr>
            <p:nvPr/>
          </p:nvCxnSpPr>
          <p:spPr>
            <a:xfrm flipH="1">
              <a:off x="1723031" y="4026163"/>
              <a:ext cx="1" cy="43342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61F8753F-6996-8591-9038-E9DDEAAC9B2D}"/>
                </a:ext>
              </a:extLst>
            </p:cNvPr>
            <p:cNvGrpSpPr/>
            <p:nvPr/>
          </p:nvGrpSpPr>
          <p:grpSpPr>
            <a:xfrm>
              <a:off x="1334073" y="4459588"/>
              <a:ext cx="777916" cy="777916"/>
              <a:chOff x="1315766" y="4459588"/>
              <a:chExt cx="777916" cy="777916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EFA95DA-DE41-9356-D4F1-66647228C784}"/>
                  </a:ext>
                </a:extLst>
              </p:cNvPr>
              <p:cNvSpPr/>
              <p:nvPr/>
            </p:nvSpPr>
            <p:spPr>
              <a:xfrm>
                <a:off x="1315766" y="4459588"/>
                <a:ext cx="777916" cy="77791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2" name="Grafik 21" descr="Glühlampe mit einfarbiger Füllung">
                <a:extLst>
                  <a:ext uri="{FF2B5EF4-FFF2-40B4-BE49-F238E27FC236}">
                    <a16:creationId xmlns:a16="http://schemas.microsoft.com/office/drawing/2014/main" id="{A271FE21-FC64-16D0-36C8-236BF25E92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444968" y="4588790"/>
                <a:ext cx="519513" cy="519513"/>
              </a:xfrm>
              <a:prstGeom prst="rect">
                <a:avLst/>
              </a:prstGeom>
            </p:spPr>
          </p:pic>
        </p:grp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2BED7ADC-D5D2-7E55-44B3-66C3E3BA9094}"/>
                </a:ext>
              </a:extLst>
            </p:cNvPr>
            <p:cNvSpPr txBox="1"/>
            <p:nvPr/>
          </p:nvSpPr>
          <p:spPr>
            <a:xfrm>
              <a:off x="964174" y="5398248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Die Vision</a:t>
              </a: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A23AB523-B4B9-BAC7-2B84-5C680BF0725D}"/>
                </a:ext>
              </a:extLst>
            </p:cNvPr>
            <p:cNvSpPr txBox="1"/>
            <p:nvPr/>
          </p:nvSpPr>
          <p:spPr>
            <a:xfrm>
              <a:off x="856622" y="5714792"/>
              <a:ext cx="173281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de-DE" sz="1100" b="0" i="0" u="none"/>
                <a:t>Kennedy verkündet das Ziel, einen Menschen auf den Mond zu bringen.</a:t>
              </a:r>
              <a:endParaRPr lang="de-DE" sz="1100"/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6E9E35BB-2C09-3FCA-66E4-9F40C8CED97A}"/>
                </a:ext>
              </a:extLst>
            </p:cNvPr>
            <p:cNvSpPr txBox="1"/>
            <p:nvPr/>
          </p:nvSpPr>
          <p:spPr>
            <a:xfrm>
              <a:off x="964174" y="3167327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1961</a:t>
              </a: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5175C8E5-5B77-971D-1A44-EAD5563BB2F4}"/>
              </a:ext>
            </a:extLst>
          </p:cNvPr>
          <p:cNvGrpSpPr/>
          <p:nvPr/>
        </p:nvGrpSpPr>
        <p:grpSpPr>
          <a:xfrm>
            <a:off x="4724499" y="1286918"/>
            <a:ext cx="1938147" cy="3125215"/>
            <a:chOff x="4827576" y="1320599"/>
            <a:chExt cx="1938147" cy="3125215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1665FA9-10BC-31B3-A1D9-FC7975021036}"/>
                </a:ext>
              </a:extLst>
            </p:cNvPr>
            <p:cNvSpPr/>
            <p:nvPr/>
          </p:nvSpPr>
          <p:spPr>
            <a:xfrm>
              <a:off x="5616688" y="3659574"/>
              <a:ext cx="359923" cy="359923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1" name="Gerade Verbindung 30">
              <a:extLst>
                <a:ext uri="{FF2B5EF4-FFF2-40B4-BE49-F238E27FC236}">
                  <a16:creationId xmlns:a16="http://schemas.microsoft.com/office/drawing/2014/main" id="{6CD84381-E464-CC3E-9BC2-1C29DA80C4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3854" y="2341994"/>
              <a:ext cx="0" cy="131758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FE8AF43D-C44C-E5E3-3F03-0B15EC84A0A3}"/>
                </a:ext>
              </a:extLst>
            </p:cNvPr>
            <p:cNvSpPr txBox="1"/>
            <p:nvPr/>
          </p:nvSpPr>
          <p:spPr>
            <a:xfrm>
              <a:off x="5037792" y="1320599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Der Start</a:t>
              </a:r>
            </a:p>
          </p:txBody>
        </p:sp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9780FFD1-CC97-A22D-5778-3166C9A56831}"/>
                </a:ext>
              </a:extLst>
            </p:cNvPr>
            <p:cNvSpPr txBox="1"/>
            <p:nvPr/>
          </p:nvSpPr>
          <p:spPr>
            <a:xfrm>
              <a:off x="4827576" y="1626262"/>
              <a:ext cx="193814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Start von Apollo 11 mit Neil Armstrong, Buzz Aldrin und Michael Collins an Bord</a:t>
              </a:r>
            </a:p>
          </p:txBody>
        </p: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8AA73315-8DE5-A17B-9C0B-72064570D62A}"/>
                </a:ext>
              </a:extLst>
            </p:cNvPr>
            <p:cNvSpPr txBox="1"/>
            <p:nvPr/>
          </p:nvSpPr>
          <p:spPr>
            <a:xfrm>
              <a:off x="5037792" y="4076482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16. Juli 1969</a:t>
              </a:r>
            </a:p>
          </p:txBody>
        </p:sp>
        <p:grpSp>
          <p:nvGrpSpPr>
            <p:cNvPr id="34" name="Gruppieren 33">
              <a:extLst>
                <a:ext uri="{FF2B5EF4-FFF2-40B4-BE49-F238E27FC236}">
                  <a16:creationId xmlns:a16="http://schemas.microsoft.com/office/drawing/2014/main" id="{E779A49B-DE17-F972-B2D0-98BBC884E964}"/>
                </a:ext>
              </a:extLst>
            </p:cNvPr>
            <p:cNvGrpSpPr/>
            <p:nvPr/>
          </p:nvGrpSpPr>
          <p:grpSpPr>
            <a:xfrm>
              <a:off x="5407691" y="2341994"/>
              <a:ext cx="777916" cy="777916"/>
              <a:chOff x="5407692" y="2341994"/>
              <a:chExt cx="777916" cy="777916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9D4EEEB-E57A-8D2D-AF07-EE66E595AA6E}"/>
                  </a:ext>
                </a:extLst>
              </p:cNvPr>
              <p:cNvSpPr/>
              <p:nvPr/>
            </p:nvSpPr>
            <p:spPr>
              <a:xfrm>
                <a:off x="5407692" y="2341994"/>
                <a:ext cx="777916" cy="77791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4" name="Grafik 13" descr="Rakete mit einfarbiger Füllung">
                <a:extLst>
                  <a:ext uri="{FF2B5EF4-FFF2-40B4-BE49-F238E27FC236}">
                    <a16:creationId xmlns:a16="http://schemas.microsoft.com/office/drawing/2014/main" id="{F401769F-FA7B-8D47-ACC9-341ED1316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59401" y="2521912"/>
                <a:ext cx="457200" cy="457200"/>
              </a:xfrm>
              <a:prstGeom prst="rect">
                <a:avLst/>
              </a:prstGeom>
            </p:spPr>
          </p:pic>
        </p:grp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B36CD251-87EA-3BAD-0099-26EE36CA92A2}"/>
              </a:ext>
            </a:extLst>
          </p:cNvPr>
          <p:cNvGrpSpPr/>
          <p:nvPr/>
        </p:nvGrpSpPr>
        <p:grpSpPr>
          <a:xfrm>
            <a:off x="7164447" y="3256883"/>
            <a:ext cx="1732819" cy="3058073"/>
            <a:chOff x="6939485" y="3277128"/>
            <a:chExt cx="1732819" cy="3058073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4A9B8C3-692F-78DF-3E96-EA1D709F54E8}"/>
                </a:ext>
              </a:extLst>
            </p:cNvPr>
            <p:cNvSpPr/>
            <p:nvPr/>
          </p:nvSpPr>
          <p:spPr>
            <a:xfrm>
              <a:off x="7625933" y="3675189"/>
              <a:ext cx="359923" cy="35992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" name="Gerade Verbindung 35">
              <a:extLst>
                <a:ext uri="{FF2B5EF4-FFF2-40B4-BE49-F238E27FC236}">
                  <a16:creationId xmlns:a16="http://schemas.microsoft.com/office/drawing/2014/main" id="{F3FE6526-2C12-40C9-2E91-08CB9917BD00}"/>
                </a:ext>
              </a:extLst>
            </p:cNvPr>
            <p:cNvCxnSpPr>
              <a:cxnSpLocks/>
              <a:stCxn id="35" idx="4"/>
            </p:cNvCxnSpPr>
            <p:nvPr/>
          </p:nvCxnSpPr>
          <p:spPr>
            <a:xfrm flipH="1">
              <a:off x="7803099" y="4035112"/>
              <a:ext cx="2796" cy="433425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46D6CEBA-691E-F3F9-8328-1799549C35E4}"/>
                </a:ext>
              </a:extLst>
            </p:cNvPr>
            <p:cNvSpPr txBox="1"/>
            <p:nvPr/>
          </p:nvSpPr>
          <p:spPr>
            <a:xfrm>
              <a:off x="6939485" y="5395871"/>
              <a:ext cx="1732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Mondlandung</a:t>
              </a: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CDD9C449-06A7-CBD5-740F-DF8C634A1858}"/>
                </a:ext>
              </a:extLst>
            </p:cNvPr>
            <p:cNvSpPr txBox="1"/>
            <p:nvPr/>
          </p:nvSpPr>
          <p:spPr>
            <a:xfrm>
              <a:off x="6939485" y="5735037"/>
              <a:ext cx="173281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b="0" i="0" u="none" strike="noStrike">
                  <a:solidFill>
                    <a:srgbClr val="000000"/>
                  </a:solidFill>
                  <a:effectLst/>
                  <a:latin typeface="-webkit-standard"/>
                </a:rPr>
                <a:t>Die Mondlandefähre „Eagle“ landet auf dem Mond.</a:t>
              </a:r>
              <a:endParaRPr lang="de-DE" sz="11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01BAB1A0-7332-48B6-CB2C-07052281C297}"/>
                </a:ext>
              </a:extLst>
            </p:cNvPr>
            <p:cNvSpPr txBox="1"/>
            <p:nvPr/>
          </p:nvSpPr>
          <p:spPr>
            <a:xfrm>
              <a:off x="7047037" y="3277128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20. Juli 1969</a:t>
              </a:r>
            </a:p>
          </p:txBody>
        </p:sp>
        <p:grpSp>
          <p:nvGrpSpPr>
            <p:cNvPr id="39" name="Gruppieren 38">
              <a:extLst>
                <a:ext uri="{FF2B5EF4-FFF2-40B4-BE49-F238E27FC236}">
                  <a16:creationId xmlns:a16="http://schemas.microsoft.com/office/drawing/2014/main" id="{50107D3B-4D00-1217-F53A-C689003052F7}"/>
                </a:ext>
              </a:extLst>
            </p:cNvPr>
            <p:cNvGrpSpPr/>
            <p:nvPr/>
          </p:nvGrpSpPr>
          <p:grpSpPr>
            <a:xfrm>
              <a:off x="7416936" y="4468537"/>
              <a:ext cx="777916" cy="777916"/>
              <a:chOff x="7395993" y="4468537"/>
              <a:chExt cx="777916" cy="77791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37DF99F-ADDC-4346-8784-254F6D25BD05}"/>
                  </a:ext>
                </a:extLst>
              </p:cNvPr>
              <p:cNvSpPr/>
              <p:nvPr/>
            </p:nvSpPr>
            <p:spPr>
              <a:xfrm>
                <a:off x="7395993" y="4468537"/>
                <a:ext cx="777916" cy="77791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1" name="Grafik 20" descr="Abnehmende Mondsichel mit einfarbiger Füllung">
                <a:extLst>
                  <a:ext uri="{FF2B5EF4-FFF2-40B4-BE49-F238E27FC236}">
                    <a16:creationId xmlns:a16="http://schemas.microsoft.com/office/drawing/2014/main" id="{3EDB6C91-3882-5EE6-E078-A27A9EC733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492891" y="4569540"/>
                <a:ext cx="583615" cy="583615"/>
              </a:xfrm>
              <a:prstGeom prst="rect">
                <a:avLst/>
              </a:prstGeom>
            </p:spPr>
          </p:pic>
        </p:grp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5A5511E4-AEC7-A008-A7E1-9585D969DA3D}"/>
              </a:ext>
            </a:extLst>
          </p:cNvPr>
          <p:cNvGrpSpPr/>
          <p:nvPr/>
        </p:nvGrpSpPr>
        <p:grpSpPr>
          <a:xfrm>
            <a:off x="9399067" y="1380024"/>
            <a:ext cx="1938147" cy="3032109"/>
            <a:chOff x="8738467" y="1395432"/>
            <a:chExt cx="1938147" cy="3032109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0E2EB96-BCAD-718F-027B-F12EF5A2DAEF}"/>
                </a:ext>
              </a:extLst>
            </p:cNvPr>
            <p:cNvSpPr/>
            <p:nvPr/>
          </p:nvSpPr>
          <p:spPr>
            <a:xfrm>
              <a:off x="9527579" y="3665254"/>
              <a:ext cx="359923" cy="3599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1" name="Gerade Verbindung 40">
              <a:extLst>
                <a:ext uri="{FF2B5EF4-FFF2-40B4-BE49-F238E27FC236}">
                  <a16:creationId xmlns:a16="http://schemas.microsoft.com/office/drawing/2014/main" id="{E3058241-0E6F-9554-DD4E-C615B7079A72}"/>
                </a:ext>
              </a:extLst>
            </p:cNvPr>
            <p:cNvCxnSpPr>
              <a:cxnSpLocks/>
              <a:stCxn id="40" idx="0"/>
              <a:endCxn id="43" idx="4"/>
            </p:cNvCxnSpPr>
            <p:nvPr/>
          </p:nvCxnSpPr>
          <p:spPr>
            <a:xfrm flipH="1" flipV="1">
              <a:off x="9707540" y="3120753"/>
              <a:ext cx="1" cy="544501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62B3B054-6E9B-BDE3-8000-768C925F9D1F}"/>
                </a:ext>
              </a:extLst>
            </p:cNvPr>
            <p:cNvSpPr txBox="1"/>
            <p:nvPr/>
          </p:nvSpPr>
          <p:spPr>
            <a:xfrm>
              <a:off x="8948683" y="4058209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24. Juli 1969</a:t>
              </a:r>
            </a:p>
          </p:txBody>
        </p:sp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4D50566D-799B-13EA-0D67-85FBB73EED0E}"/>
                </a:ext>
              </a:extLst>
            </p:cNvPr>
            <p:cNvGrpSpPr/>
            <p:nvPr/>
          </p:nvGrpSpPr>
          <p:grpSpPr>
            <a:xfrm>
              <a:off x="9318582" y="2342837"/>
              <a:ext cx="777916" cy="777916"/>
              <a:chOff x="9361421" y="2342837"/>
              <a:chExt cx="777916" cy="777916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4F76F207-D2DB-1878-1DA9-7654AD88D60B}"/>
                  </a:ext>
                </a:extLst>
              </p:cNvPr>
              <p:cNvSpPr/>
              <p:nvPr/>
            </p:nvSpPr>
            <p:spPr>
              <a:xfrm>
                <a:off x="9361421" y="2342837"/>
                <a:ext cx="777916" cy="77791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7" name="Grafik 16" descr="Erdkugel: Afrika und Europa mit einfarbiger Füllung">
                <a:extLst>
                  <a:ext uri="{FF2B5EF4-FFF2-40B4-BE49-F238E27FC236}">
                    <a16:creationId xmlns:a16="http://schemas.microsoft.com/office/drawing/2014/main" id="{95FE7F9D-83E7-6E3C-6F61-312846A892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9450021" y="2440124"/>
                <a:ext cx="595133" cy="595133"/>
              </a:xfrm>
              <a:prstGeom prst="rect">
                <a:avLst/>
              </a:prstGeom>
            </p:spPr>
          </p:pic>
        </p:grp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74469514-5CCF-2212-4BE4-8B206AF67E20}"/>
                </a:ext>
              </a:extLst>
            </p:cNvPr>
            <p:cNvSpPr txBox="1"/>
            <p:nvPr/>
          </p:nvSpPr>
          <p:spPr>
            <a:xfrm>
              <a:off x="8948683" y="1395432"/>
              <a:ext cx="151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/>
                <a:t>Rückkehr</a:t>
              </a:r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6CB6866F-B7E0-D5E4-0FAD-544C64E8FFA4}"/>
                </a:ext>
              </a:extLst>
            </p:cNvPr>
            <p:cNvSpPr txBox="1"/>
            <p:nvPr/>
          </p:nvSpPr>
          <p:spPr>
            <a:xfrm>
              <a:off x="8738467" y="1701095"/>
              <a:ext cx="193814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Sichere Rückkehr zur Erde und Wasserlandung im Pazifik.</a:t>
              </a:r>
            </a:p>
          </p:txBody>
        </p:sp>
      </p:grpSp>
      <p:sp>
        <p:nvSpPr>
          <p:cNvPr id="78" name="Eingebuchteter Richtungspfeil 77">
            <a:extLst>
              <a:ext uri="{FF2B5EF4-FFF2-40B4-BE49-F238E27FC236}">
                <a16:creationId xmlns:a16="http://schemas.microsoft.com/office/drawing/2014/main" id="{6310AFDB-2208-A9A5-BDB5-38809E6D293F}"/>
              </a:ext>
            </a:extLst>
          </p:cNvPr>
          <p:cNvSpPr/>
          <p:nvPr/>
        </p:nvSpPr>
        <p:spPr>
          <a:xfrm>
            <a:off x="3251169" y="3759253"/>
            <a:ext cx="295397" cy="16388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9" name="Eingebuchteter Richtungspfeil 78">
            <a:extLst>
              <a:ext uri="{FF2B5EF4-FFF2-40B4-BE49-F238E27FC236}">
                <a16:creationId xmlns:a16="http://schemas.microsoft.com/office/drawing/2014/main" id="{846F13EE-F307-E03C-0159-7C534174953B}"/>
              </a:ext>
            </a:extLst>
          </p:cNvPr>
          <p:cNvSpPr/>
          <p:nvPr/>
        </p:nvSpPr>
        <p:spPr>
          <a:xfrm>
            <a:off x="3574641" y="3759253"/>
            <a:ext cx="295397" cy="16388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0" name="Eingebuchteter Richtungspfeil 79">
            <a:extLst>
              <a:ext uri="{FF2B5EF4-FFF2-40B4-BE49-F238E27FC236}">
                <a16:creationId xmlns:a16="http://schemas.microsoft.com/office/drawing/2014/main" id="{E6267527-4A92-1A51-7CDE-DB1D83610D30}"/>
              </a:ext>
            </a:extLst>
          </p:cNvPr>
          <p:cNvSpPr/>
          <p:nvPr/>
        </p:nvSpPr>
        <p:spPr>
          <a:xfrm>
            <a:off x="2913934" y="3759253"/>
            <a:ext cx="295397" cy="163888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9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8" grpId="0" animBg="1"/>
      <p:bldP spid="79" grpId="0" animBg="1"/>
      <p:bldP spid="80" grpId="0" animBg="1"/>
    </p:bldLst>
  </p:timing>
</p:sld>
</file>

<file path=ppt/theme/theme1.xml><?xml version="1.0" encoding="utf-8"?>
<a:theme xmlns:a="http://schemas.openxmlformats.org/drawingml/2006/main" name="Office">
  <a:themeElements>
    <a:clrScheme name="Coastal Breez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285F71"/>
      </a:accent1>
      <a:accent2>
        <a:srgbClr val="419195"/>
      </a:accent2>
      <a:accent3>
        <a:srgbClr val="6EB697"/>
      </a:accent3>
      <a:accent4>
        <a:srgbClr val="E29F37"/>
      </a:accent4>
      <a:accent5>
        <a:srgbClr val="BD6B27"/>
      </a:accent5>
      <a:accent6>
        <a:srgbClr val="AD471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Macintosh PowerPoint</Application>
  <PresentationFormat>Breitbild</PresentationFormat>
  <Paragraphs>40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-webkit-standard</vt:lpstr>
      <vt:lpstr>Aptos</vt:lpstr>
      <vt:lpstr>Aptos Display</vt:lpstr>
      <vt:lpstr>Arial</vt:lpstr>
      <vt:lpstr>Office</vt:lpstr>
      <vt:lpstr>Timeline Mondlandung - SmartArt</vt:lpstr>
      <vt:lpstr>Timeline Mondlandung – Alternative SmartArts</vt:lpstr>
      <vt:lpstr>Timeline Mondlandung</vt:lpstr>
      <vt:lpstr>Timeline Mondlandung animiert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Arctic Project</dc:creator>
  <cp:lastModifiedBy>Arctic Project</cp:lastModifiedBy>
  <cp:revision>222</cp:revision>
  <dcterms:created xsi:type="dcterms:W3CDTF">2024-03-15T07:30:36Z</dcterms:created>
  <dcterms:modified xsi:type="dcterms:W3CDTF">2025-04-01T14:58:02Z</dcterms:modified>
</cp:coreProperties>
</file>