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3"/>
  </p:notesMasterIdLst>
  <p:handoutMasterIdLst>
    <p:handoutMasterId r:id="rId4"/>
  </p:handoutMasterIdLst>
  <p:sldIdLst>
    <p:sldId id="410" r:id="rId2"/>
  </p:sldIdLst>
  <p:sldSz cx="9144000" cy="5143500" type="screen16x9"/>
  <p:notesSz cx="6858000" cy="9144000"/>
  <p:defaultTextStyle>
    <a:defPPr>
      <a:defRPr lang="id-ID"/>
    </a:defPPr>
    <a:lvl1pPr marL="0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892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783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675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566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457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348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240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132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2880" userDrawn="1">
          <p15:clr>
            <a:srgbClr val="A4A3A4"/>
          </p15:clr>
        </p15:guide>
        <p15:guide id="5" orient="horz" pos="327" userDrawn="1">
          <p15:clr>
            <a:srgbClr val="A4A3A4"/>
          </p15:clr>
        </p15:guide>
        <p15:guide id="6" pos="4830" userDrawn="1">
          <p15:clr>
            <a:srgbClr val="A4A3A4"/>
          </p15:clr>
        </p15:guide>
        <p15:guide id="7" pos="5511" userDrawn="1">
          <p15:clr>
            <a:srgbClr val="A4A3A4"/>
          </p15:clr>
        </p15:guide>
        <p15:guide id="8" pos="503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55595D"/>
    <a:srgbClr val="385B6D"/>
    <a:srgbClr val="FF6D00"/>
    <a:srgbClr val="E09878"/>
    <a:srgbClr val="C56D46"/>
    <a:srgbClr val="DDAC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66" autoAdjust="0"/>
    <p:restoredTop sz="94660" autoAdjust="0"/>
  </p:normalViewPr>
  <p:slideViewPr>
    <p:cSldViewPr snapToGrid="0" showGuides="1">
      <p:cViewPr>
        <p:scale>
          <a:sx n="180" d="100"/>
          <a:sy n="180" d="100"/>
        </p:scale>
        <p:origin x="240" y="8"/>
      </p:cViewPr>
      <p:guideLst>
        <p:guide pos="2880"/>
        <p:guide orient="horz" pos="327"/>
        <p:guide pos="4830"/>
        <p:guide pos="5511"/>
        <p:guide pos="50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-15288"/>
    </p:cViewPr>
  </p:sorterViewPr>
  <p:notesViewPr>
    <p:cSldViewPr snapToGrid="0" showGuides="1">
      <p:cViewPr varScale="1">
        <p:scale>
          <a:sx n="67" d="100"/>
          <a:sy n="67" d="100"/>
        </p:scale>
        <p:origin x="274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432B85-DB2E-0941-A583-1DBB0B39DEF1}" type="doc">
      <dgm:prSet loTypeId="urn:microsoft.com/office/officeart/2005/8/layout/orgChar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B20AC8AD-605D-2943-8BAE-1982F481C7BF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2094627" y="96924"/>
          <a:ext cx="1800914" cy="328534"/>
        </a:xfrm>
        <a:prstGeom prst="rect">
          <a:avLst/>
        </a:prstGeom>
        <a:solidFill>
          <a:schemeClr val="accent1">
            <a:lumMod val="75000"/>
          </a:schemeClr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de-DE" sz="800">
              <a:solidFill>
                <a:sysClr val="window" lastClr="FFFFFF"/>
              </a:solidFill>
              <a:latin typeface="Calibri Light" panose="020F0302020204030204"/>
              <a:ea typeface="+mn-ea"/>
              <a:cs typeface="+mn-cs"/>
            </a:rPr>
            <a:t>Projekt-Nr, PSP-Code, Projekt</a:t>
          </a:r>
        </a:p>
      </dgm:t>
    </dgm:pt>
    <dgm:pt modelId="{EB4BD4D4-987E-AA4E-8F09-88388FCA6582}" type="parTrans" cxnId="{C5146CD6-3CBA-EC44-9555-65BEEE071F93}">
      <dgm:prSet/>
      <dgm:spPr/>
      <dgm:t>
        <a:bodyPr/>
        <a:lstStyle/>
        <a:p>
          <a:endParaRPr lang="de-DE"/>
        </a:p>
      </dgm:t>
    </dgm:pt>
    <dgm:pt modelId="{F95254B5-5955-204D-91A7-DF7099334BE0}" type="sibTrans" cxnId="{C5146CD6-3CBA-EC44-9555-65BEEE071F93}">
      <dgm:prSet/>
      <dgm:spPr/>
      <dgm:t>
        <a:bodyPr/>
        <a:lstStyle/>
        <a:p>
          <a:endParaRPr lang="de-DE"/>
        </a:p>
      </dgm:t>
    </dgm:pt>
    <dgm:pt modelId="{A0EF7530-4BA5-AF4D-AE84-F0E46C117745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398018" y="563444"/>
          <a:ext cx="657069" cy="328534"/>
        </a:xfrm>
        <a:prstGeom prst="rect">
          <a:avLst/>
        </a:prstGeom>
        <a:solidFill>
          <a:schemeClr val="accent3"/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de-DE" sz="70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Projekt-Nr, PSP-Code, Teilprojekt</a:t>
          </a:r>
        </a:p>
      </dgm:t>
    </dgm:pt>
    <dgm:pt modelId="{6C4FB3B6-8E4D-6248-A084-1E4F93CD5475}" type="parTrans" cxnId="{F05887D7-BB53-A345-BC71-6680AA721A5D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726553" y="425459"/>
          <a:ext cx="2268531" cy="137984"/>
        </a:xfrm>
        <a:custGeom>
          <a:avLst/>
          <a:gdLst/>
          <a:ahLst/>
          <a:cxnLst/>
          <a:rect l="0" t="0" r="0" b="0"/>
          <a:pathLst>
            <a:path>
              <a:moveTo>
                <a:pt x="2268531" y="0"/>
              </a:moveTo>
              <a:lnTo>
                <a:pt x="2268531" y="68992"/>
              </a:lnTo>
              <a:lnTo>
                <a:pt x="0" y="68992"/>
              </a:lnTo>
              <a:lnTo>
                <a:pt x="0" y="137984"/>
              </a:lnTo>
            </a:path>
          </a:pathLst>
        </a:custGeom>
        <a:noFill/>
        <a:ln w="9525" cap="flat" cmpd="sng" algn="ctr">
          <a:solidFill>
            <a:schemeClr val="accent5"/>
          </a:solidFill>
          <a:prstDash val="solid"/>
          <a:miter lim="800000"/>
        </a:ln>
        <a:effectLst/>
      </dgm:spPr>
      <dgm:t>
        <a:bodyPr/>
        <a:lstStyle/>
        <a:p>
          <a:endParaRPr lang="de-DE" sz="700">
            <a:latin typeface="+mj-lt"/>
          </a:endParaRPr>
        </a:p>
      </dgm:t>
    </dgm:pt>
    <dgm:pt modelId="{57CF385A-DF99-3942-AADB-7565AC190177}" type="sibTrans" cxnId="{F05887D7-BB53-A345-BC71-6680AA721A5D}">
      <dgm:prSet/>
      <dgm:spPr/>
      <dgm:t>
        <a:bodyPr/>
        <a:lstStyle/>
        <a:p>
          <a:endParaRPr lang="de-DE"/>
        </a:p>
      </dgm:t>
    </dgm:pt>
    <dgm:pt modelId="{C69F486A-24BB-7F44-A305-DE289C41D1FC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1590599" y="563444"/>
          <a:ext cx="657069" cy="328534"/>
        </a:xfrm>
        <a:prstGeom prst="rect">
          <a:avLst/>
        </a:prstGeom>
        <a:solidFill>
          <a:schemeClr val="accent3"/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de-DE" sz="70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Projekt-Nr, PSP-Code, Teilprojekt</a:t>
          </a:r>
        </a:p>
      </dgm:t>
    </dgm:pt>
    <dgm:pt modelId="{1AE3D943-59CB-0A4E-94C5-239440F55B31}" type="parTrans" cxnId="{227F1980-F634-3D42-98C6-D84CC8ACB00C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1919133" y="425459"/>
          <a:ext cx="1075950" cy="137984"/>
        </a:xfrm>
        <a:custGeom>
          <a:avLst/>
          <a:gdLst/>
          <a:ahLst/>
          <a:cxnLst/>
          <a:rect l="0" t="0" r="0" b="0"/>
          <a:pathLst>
            <a:path>
              <a:moveTo>
                <a:pt x="1075950" y="0"/>
              </a:moveTo>
              <a:lnTo>
                <a:pt x="1075950" y="68992"/>
              </a:lnTo>
              <a:lnTo>
                <a:pt x="0" y="68992"/>
              </a:lnTo>
              <a:lnTo>
                <a:pt x="0" y="137984"/>
              </a:lnTo>
            </a:path>
          </a:pathLst>
        </a:custGeom>
        <a:noFill/>
        <a:ln w="9525" cap="flat" cmpd="sng" algn="ctr">
          <a:solidFill>
            <a:schemeClr val="accent5"/>
          </a:solidFill>
          <a:prstDash val="solid"/>
          <a:miter lim="800000"/>
        </a:ln>
        <a:effectLst/>
      </dgm:spPr>
      <dgm:t>
        <a:bodyPr/>
        <a:lstStyle/>
        <a:p>
          <a:endParaRPr lang="de-DE" sz="700">
            <a:latin typeface="+mj-lt"/>
          </a:endParaRPr>
        </a:p>
      </dgm:t>
    </dgm:pt>
    <dgm:pt modelId="{DD0CF627-0CA5-0444-B89B-BD3DEDE4A27E}" type="sibTrans" cxnId="{227F1980-F634-3D42-98C6-D84CC8ACB00C}">
      <dgm:prSet/>
      <dgm:spPr/>
      <dgm:t>
        <a:bodyPr/>
        <a:lstStyle/>
        <a:p>
          <a:endParaRPr lang="de-DE"/>
        </a:p>
      </dgm:t>
    </dgm:pt>
    <dgm:pt modelId="{705D4F3F-8964-A140-9070-491E7DA5D6E3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2947447" y="563444"/>
          <a:ext cx="657069" cy="328534"/>
        </a:xfrm>
        <a:prstGeom prst="rect">
          <a:avLst/>
        </a:prstGeom>
        <a:solidFill>
          <a:schemeClr val="accent3"/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de-DE" sz="700" dirty="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Projekt-</a:t>
          </a:r>
          <a:r>
            <a:rPr lang="de-DE" sz="700" dirty="0" err="1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Nr</a:t>
          </a:r>
          <a:r>
            <a:rPr lang="de-DE" sz="700" dirty="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, PSP-Code, Teilprojekt</a:t>
          </a:r>
        </a:p>
      </dgm:t>
    </dgm:pt>
    <dgm:pt modelId="{2228FAD3-F097-E944-923D-B6752A43A504}" type="parTrans" cxnId="{D81F92C6-CCDA-094A-BADF-913BE264FB57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2995084" y="425459"/>
          <a:ext cx="280897" cy="1379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992"/>
              </a:lnTo>
              <a:lnTo>
                <a:pt x="280897" y="68992"/>
              </a:lnTo>
              <a:lnTo>
                <a:pt x="280897" y="137984"/>
              </a:lnTo>
            </a:path>
          </a:pathLst>
        </a:custGeom>
        <a:noFill/>
        <a:ln w="9525" cap="flat" cmpd="sng" algn="ctr">
          <a:solidFill>
            <a:schemeClr val="accent5"/>
          </a:solidFill>
          <a:prstDash val="solid"/>
          <a:miter lim="800000"/>
        </a:ln>
        <a:effectLst/>
      </dgm:spPr>
      <dgm:t>
        <a:bodyPr/>
        <a:lstStyle/>
        <a:p>
          <a:endParaRPr lang="de-DE" sz="700">
            <a:latin typeface="+mj-lt"/>
          </a:endParaRPr>
        </a:p>
      </dgm:t>
    </dgm:pt>
    <dgm:pt modelId="{A4997C6A-6567-5E49-A9AC-4544EDCE216D}" type="sibTrans" cxnId="{D81F92C6-CCDA-094A-BADF-913BE264FB57}">
      <dgm:prSet/>
      <dgm:spPr/>
      <dgm:t>
        <a:bodyPr/>
        <a:lstStyle/>
        <a:p>
          <a:endParaRPr lang="de-DE"/>
        </a:p>
      </dgm:t>
    </dgm:pt>
    <dgm:pt modelId="{BF41ECCC-BC2A-8349-B913-28DAD6F084CC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4140027" y="563444"/>
          <a:ext cx="657069" cy="328534"/>
        </a:xfrm>
        <a:prstGeom prst="rect">
          <a:avLst/>
        </a:prstGeom>
        <a:solidFill>
          <a:schemeClr val="accent3"/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de-DE" sz="70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Projekt-Nr, PSP-Code, Teilprojekt</a:t>
          </a:r>
        </a:p>
      </dgm:t>
    </dgm:pt>
    <dgm:pt modelId="{2666F25C-2B82-474B-82C7-20E1C0E39A96}" type="parTrans" cxnId="{8C2F8CFB-1603-314E-824F-872B79978A39}">
      <dgm:prSet/>
      <dgm:spPr>
        <a:xfrm>
          <a:off x="2995084" y="425459"/>
          <a:ext cx="1473477" cy="1379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992"/>
              </a:lnTo>
              <a:lnTo>
                <a:pt x="1473477" y="68992"/>
              </a:lnTo>
              <a:lnTo>
                <a:pt x="1473477" y="137984"/>
              </a:lnTo>
            </a:path>
          </a:pathLst>
        </a:custGeom>
        <a:noFill/>
        <a:ln w="9525" cap="flat" cmpd="sng" algn="ctr">
          <a:solidFill>
            <a:schemeClr val="accent5"/>
          </a:solidFill>
          <a:prstDash val="solid"/>
          <a:miter lim="800000"/>
        </a:ln>
        <a:effectLst/>
      </dgm:spPr>
      <dgm:t>
        <a:bodyPr/>
        <a:lstStyle/>
        <a:p>
          <a:endParaRPr lang="de-DE" sz="700"/>
        </a:p>
      </dgm:t>
    </dgm:pt>
    <dgm:pt modelId="{9AC3B3A1-0411-DD41-9D30-60936BC44795}" type="sibTrans" cxnId="{8C2F8CFB-1603-314E-824F-872B79978A39}">
      <dgm:prSet/>
      <dgm:spPr/>
      <dgm:t>
        <a:bodyPr/>
        <a:lstStyle/>
        <a:p>
          <a:endParaRPr lang="de-DE"/>
        </a:p>
      </dgm:t>
    </dgm:pt>
    <dgm:pt modelId="{B1C29C3F-9E82-EB4A-BF26-8655D9B38122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4935081" y="563444"/>
          <a:ext cx="657069" cy="328534"/>
        </a:xfrm>
        <a:prstGeom prst="rect">
          <a:avLst/>
        </a:prstGeom>
        <a:solidFill>
          <a:schemeClr val="accent3"/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de-DE" sz="70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Projekt-Nr, PSP-Code, Teilprojekt</a:t>
          </a:r>
        </a:p>
      </dgm:t>
    </dgm:pt>
    <dgm:pt modelId="{C07C0438-AC4D-4546-9D8E-C0BE86651FD6}" type="parTrans" cxnId="{7697034A-EF0B-684C-8785-6F5245EA29F5}">
      <dgm:prSet/>
      <dgm:spPr>
        <a:xfrm>
          <a:off x="2995084" y="425459"/>
          <a:ext cx="2268531" cy="1379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992"/>
              </a:lnTo>
              <a:lnTo>
                <a:pt x="2268531" y="68992"/>
              </a:lnTo>
              <a:lnTo>
                <a:pt x="2268531" y="137984"/>
              </a:lnTo>
            </a:path>
          </a:pathLst>
        </a:custGeom>
        <a:noFill/>
        <a:ln w="9525" cap="flat" cmpd="sng" algn="ctr">
          <a:solidFill>
            <a:schemeClr val="accent5"/>
          </a:solidFill>
          <a:prstDash val="solid"/>
          <a:miter lim="800000"/>
        </a:ln>
        <a:effectLst/>
      </dgm:spPr>
      <dgm:t>
        <a:bodyPr/>
        <a:lstStyle/>
        <a:p>
          <a:endParaRPr lang="de-DE" sz="700"/>
        </a:p>
      </dgm:t>
    </dgm:pt>
    <dgm:pt modelId="{D3FB00ED-197C-0843-8778-A68A42E91553}" type="sibTrans" cxnId="{7697034A-EF0B-684C-8785-6F5245EA29F5}">
      <dgm:prSet/>
      <dgm:spPr/>
      <dgm:t>
        <a:bodyPr/>
        <a:lstStyle/>
        <a:p>
          <a:endParaRPr lang="de-DE"/>
        </a:p>
      </dgm:t>
    </dgm:pt>
    <dgm:pt modelId="{2DB64DD2-8B0B-F04B-AE83-691454CBE0EA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491" y="1029963"/>
          <a:ext cx="657069" cy="328534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de-DE" sz="70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Projekt-Nr, PSP-Code, Teilaufgabe</a:t>
          </a:r>
        </a:p>
      </dgm:t>
    </dgm:pt>
    <dgm:pt modelId="{3DAC63A3-F1FD-134F-9E0F-E4CD3CF7A23D}" type="parTrans" cxnId="{51CB00E5-977F-3C47-A71F-8CE12626BC2F}">
      <dgm:prSet/>
      <dgm:spPr>
        <a:xfrm>
          <a:off x="329026" y="891978"/>
          <a:ext cx="397526" cy="137984"/>
        </a:xfrm>
        <a:custGeom>
          <a:avLst/>
          <a:gdLst/>
          <a:ahLst/>
          <a:cxnLst/>
          <a:rect l="0" t="0" r="0" b="0"/>
          <a:pathLst>
            <a:path>
              <a:moveTo>
                <a:pt x="397526" y="0"/>
              </a:moveTo>
              <a:lnTo>
                <a:pt x="397526" y="68992"/>
              </a:lnTo>
              <a:lnTo>
                <a:pt x="0" y="68992"/>
              </a:lnTo>
              <a:lnTo>
                <a:pt x="0" y="137984"/>
              </a:lnTo>
            </a:path>
          </a:pathLst>
        </a:custGeom>
        <a:noFill/>
        <a:ln w="9525" cap="flat" cmpd="sng" algn="ctr">
          <a:solidFill>
            <a:schemeClr val="accent5"/>
          </a:solidFill>
          <a:prstDash val="solid"/>
          <a:miter lim="800000"/>
        </a:ln>
        <a:effectLst/>
      </dgm:spPr>
      <dgm:t>
        <a:bodyPr/>
        <a:lstStyle/>
        <a:p>
          <a:endParaRPr lang="de-DE" sz="700"/>
        </a:p>
      </dgm:t>
    </dgm:pt>
    <dgm:pt modelId="{476A5690-9433-DB41-9B01-D3E54013E84D}" type="sibTrans" cxnId="{51CB00E5-977F-3C47-A71F-8CE12626BC2F}">
      <dgm:prSet/>
      <dgm:spPr/>
      <dgm:t>
        <a:bodyPr/>
        <a:lstStyle/>
        <a:p>
          <a:endParaRPr lang="de-DE"/>
        </a:p>
      </dgm:t>
    </dgm:pt>
    <dgm:pt modelId="{0110A5D8-4181-C549-A28B-6D1312616038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164759" y="1496482"/>
          <a:ext cx="657069" cy="328534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de-DE" sz="700" dirty="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Projekt-</a:t>
          </a:r>
          <a:r>
            <a:rPr lang="de-DE" sz="700" dirty="0" err="1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Nr</a:t>
          </a:r>
          <a:r>
            <a:rPr lang="de-DE" sz="700" dirty="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, PSP-Code, Arbeitspaket</a:t>
          </a:r>
        </a:p>
      </dgm:t>
    </dgm:pt>
    <dgm:pt modelId="{6A734155-C213-ED4F-AD36-29684186A432}" type="parTrans" cxnId="{161112BD-5B3E-CF4E-ACB8-4BF76822BD21}">
      <dgm:prSet/>
      <dgm:spPr>
        <a:xfrm>
          <a:off x="66198" y="1358497"/>
          <a:ext cx="98560" cy="3022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2251"/>
              </a:lnTo>
              <a:lnTo>
                <a:pt x="98560" y="302251"/>
              </a:lnTo>
            </a:path>
          </a:pathLst>
        </a:custGeom>
        <a:noFill/>
        <a:ln w="9525" cap="flat" cmpd="sng" algn="ctr">
          <a:solidFill>
            <a:schemeClr val="accent5"/>
          </a:solidFill>
          <a:prstDash val="solid"/>
          <a:miter lim="800000"/>
        </a:ln>
        <a:effectLst/>
      </dgm:spPr>
      <dgm:t>
        <a:bodyPr/>
        <a:lstStyle/>
        <a:p>
          <a:endParaRPr lang="de-DE" sz="700"/>
        </a:p>
      </dgm:t>
    </dgm:pt>
    <dgm:pt modelId="{93457CF1-420C-F24F-87DF-BE97D7A4E1BC}" type="sibTrans" cxnId="{161112BD-5B3E-CF4E-ACB8-4BF76822BD21}">
      <dgm:prSet/>
      <dgm:spPr/>
      <dgm:t>
        <a:bodyPr/>
        <a:lstStyle/>
        <a:p>
          <a:endParaRPr lang="de-DE"/>
        </a:p>
      </dgm:t>
    </dgm:pt>
    <dgm:pt modelId="{9078D53A-B630-8B4E-B25E-1A969C5F9D2C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164759" y="1963001"/>
          <a:ext cx="657069" cy="328534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de-DE" sz="700" dirty="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Projekt-</a:t>
          </a:r>
          <a:r>
            <a:rPr lang="de-DE" sz="700" dirty="0" err="1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Nr</a:t>
          </a:r>
          <a:r>
            <a:rPr lang="de-DE" sz="700" dirty="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, PSP-Code, Arbeitspaket</a:t>
          </a:r>
        </a:p>
      </dgm:t>
    </dgm:pt>
    <dgm:pt modelId="{EC391B5B-01AC-FC47-BFFE-DA85873AE6CC}" type="parTrans" cxnId="{11DF2D7F-B5CF-1242-A4CA-FAEC28C078A2}">
      <dgm:prSet/>
      <dgm:spPr>
        <a:xfrm>
          <a:off x="66198" y="1358497"/>
          <a:ext cx="98560" cy="7687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8770"/>
              </a:lnTo>
              <a:lnTo>
                <a:pt x="98560" y="768770"/>
              </a:lnTo>
            </a:path>
          </a:pathLst>
        </a:custGeom>
        <a:noFill/>
        <a:ln w="9525" cap="flat" cmpd="sng" algn="ctr">
          <a:solidFill>
            <a:schemeClr val="accent5"/>
          </a:solidFill>
          <a:prstDash val="solid"/>
          <a:miter lim="800000"/>
        </a:ln>
        <a:effectLst/>
      </dgm:spPr>
      <dgm:t>
        <a:bodyPr/>
        <a:lstStyle/>
        <a:p>
          <a:endParaRPr lang="de-DE" sz="700"/>
        </a:p>
      </dgm:t>
    </dgm:pt>
    <dgm:pt modelId="{18CF5B0B-1860-554B-9D87-03F5A85F925E}" type="sibTrans" cxnId="{11DF2D7F-B5CF-1242-A4CA-FAEC28C078A2}">
      <dgm:prSet/>
      <dgm:spPr/>
      <dgm:t>
        <a:bodyPr/>
        <a:lstStyle/>
        <a:p>
          <a:endParaRPr lang="de-DE"/>
        </a:p>
      </dgm:t>
    </dgm:pt>
    <dgm:pt modelId="{AE72E133-B685-F64F-A0FC-B1E50B9A61F5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959812" y="1496482"/>
          <a:ext cx="657069" cy="328534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de-DE" sz="70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Projekt-Nr, PSP-Code, Arbeitspaket</a:t>
          </a:r>
        </a:p>
      </dgm:t>
    </dgm:pt>
    <dgm:pt modelId="{EE20E1F3-C606-1842-98CD-6BBE1571382C}" type="parTrans" cxnId="{F800A6CF-EB07-794E-B87F-78458B897B59}">
      <dgm:prSet/>
      <dgm:spPr>
        <a:xfrm>
          <a:off x="861252" y="1358497"/>
          <a:ext cx="98560" cy="3022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2251"/>
              </a:lnTo>
              <a:lnTo>
                <a:pt x="98560" y="302251"/>
              </a:lnTo>
            </a:path>
          </a:pathLst>
        </a:custGeom>
        <a:noFill/>
        <a:ln w="9525" cap="flat" cmpd="sng" algn="ctr">
          <a:solidFill>
            <a:schemeClr val="accent5"/>
          </a:solidFill>
          <a:prstDash val="solid"/>
          <a:miter lim="800000"/>
        </a:ln>
        <a:effectLst/>
      </dgm:spPr>
      <dgm:t>
        <a:bodyPr/>
        <a:lstStyle/>
        <a:p>
          <a:endParaRPr lang="de-DE" sz="700"/>
        </a:p>
      </dgm:t>
    </dgm:pt>
    <dgm:pt modelId="{06FA9758-1CAA-9146-B209-8EF02E6C4767}" type="sibTrans" cxnId="{F800A6CF-EB07-794E-B87F-78458B897B59}">
      <dgm:prSet/>
      <dgm:spPr/>
      <dgm:t>
        <a:bodyPr/>
        <a:lstStyle/>
        <a:p>
          <a:endParaRPr lang="de-DE"/>
        </a:p>
      </dgm:t>
    </dgm:pt>
    <dgm:pt modelId="{274EEB25-0261-FF47-8989-E85679C559E3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959812" y="1963001"/>
          <a:ext cx="657069" cy="328534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de-DE" sz="70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Projekt-Nr, PSP-Code, Arbeitspaket</a:t>
          </a:r>
        </a:p>
      </dgm:t>
    </dgm:pt>
    <dgm:pt modelId="{5F746DC9-B648-AA4D-9566-A1764C2F7356}" type="parTrans" cxnId="{2B70DF15-6693-DC45-8140-A8A63C51CC41}">
      <dgm:prSet/>
      <dgm:spPr>
        <a:xfrm>
          <a:off x="861252" y="1358497"/>
          <a:ext cx="98560" cy="7687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8770"/>
              </a:lnTo>
              <a:lnTo>
                <a:pt x="98560" y="768770"/>
              </a:lnTo>
            </a:path>
          </a:pathLst>
        </a:custGeom>
        <a:noFill/>
        <a:ln w="9525" cap="flat" cmpd="sng" algn="ctr">
          <a:solidFill>
            <a:schemeClr val="accent5"/>
          </a:solidFill>
          <a:prstDash val="solid"/>
          <a:miter lim="800000"/>
        </a:ln>
        <a:effectLst/>
      </dgm:spPr>
      <dgm:t>
        <a:bodyPr/>
        <a:lstStyle/>
        <a:p>
          <a:endParaRPr lang="de-DE" sz="700"/>
        </a:p>
      </dgm:t>
    </dgm:pt>
    <dgm:pt modelId="{90ADE125-714C-EC45-9E61-5225A7948D64}" type="sibTrans" cxnId="{2B70DF15-6693-DC45-8140-A8A63C51CC41}">
      <dgm:prSet/>
      <dgm:spPr/>
      <dgm:t>
        <a:bodyPr/>
        <a:lstStyle/>
        <a:p>
          <a:endParaRPr lang="de-DE"/>
        </a:p>
      </dgm:t>
    </dgm:pt>
    <dgm:pt modelId="{0EFAD1F3-32CD-694D-8F02-A9211D3A6D18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1754866" y="1029963"/>
          <a:ext cx="657069" cy="328534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de-DE" sz="70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Projekt-Nr, PSP-Code, Arbeitspaket</a:t>
          </a:r>
        </a:p>
      </dgm:t>
    </dgm:pt>
    <dgm:pt modelId="{06A78A5E-7582-D44F-A7F1-7EE8FB8216E8}" type="parTrans" cxnId="{92F55C83-8F32-FD41-A2D0-610CA0848F78}">
      <dgm:prSet/>
      <dgm:spPr>
        <a:xfrm>
          <a:off x="1656306" y="891978"/>
          <a:ext cx="98560" cy="3022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2251"/>
              </a:lnTo>
              <a:lnTo>
                <a:pt x="98560" y="302251"/>
              </a:lnTo>
            </a:path>
          </a:pathLst>
        </a:custGeom>
        <a:noFill/>
        <a:ln w="9525" cap="flat" cmpd="sng" algn="ctr">
          <a:solidFill>
            <a:schemeClr val="accent5"/>
          </a:solidFill>
          <a:prstDash val="solid"/>
          <a:miter lim="800000"/>
        </a:ln>
        <a:effectLst/>
      </dgm:spPr>
      <dgm:t>
        <a:bodyPr/>
        <a:lstStyle/>
        <a:p>
          <a:endParaRPr lang="de-DE" sz="700"/>
        </a:p>
      </dgm:t>
    </dgm:pt>
    <dgm:pt modelId="{7D195E34-B978-BB43-BC72-6CD0723E9DFE}" type="sibTrans" cxnId="{92F55C83-8F32-FD41-A2D0-610CA0848F78}">
      <dgm:prSet/>
      <dgm:spPr/>
      <dgm:t>
        <a:bodyPr/>
        <a:lstStyle/>
        <a:p>
          <a:endParaRPr lang="de-DE"/>
        </a:p>
      </dgm:t>
    </dgm:pt>
    <dgm:pt modelId="{F9FD7642-0098-DB45-A3FC-C588605150F1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1754866" y="1496482"/>
          <a:ext cx="657069" cy="328534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de-DE" sz="70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Projekt-Nr, PSP-Code, Arbeitspaket</a:t>
          </a:r>
        </a:p>
      </dgm:t>
    </dgm:pt>
    <dgm:pt modelId="{AABE4248-4421-BC4B-9FE1-AED74906503B}" type="parTrans" cxnId="{938D1AD7-CA07-CD4C-AC3D-10659D0C28E5}">
      <dgm:prSet/>
      <dgm:spPr>
        <a:xfrm>
          <a:off x="1656306" y="891978"/>
          <a:ext cx="98560" cy="7687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8770"/>
              </a:lnTo>
              <a:lnTo>
                <a:pt x="98560" y="768770"/>
              </a:lnTo>
            </a:path>
          </a:pathLst>
        </a:custGeom>
        <a:noFill/>
        <a:ln w="9525" cap="flat" cmpd="sng" algn="ctr">
          <a:solidFill>
            <a:schemeClr val="accent5"/>
          </a:solidFill>
          <a:prstDash val="solid"/>
          <a:miter lim="800000"/>
        </a:ln>
        <a:effectLst/>
      </dgm:spPr>
      <dgm:t>
        <a:bodyPr/>
        <a:lstStyle/>
        <a:p>
          <a:endParaRPr lang="de-DE" sz="700"/>
        </a:p>
      </dgm:t>
    </dgm:pt>
    <dgm:pt modelId="{E9124105-870E-0F40-B016-638DDE0B1BD3}" type="sibTrans" cxnId="{938D1AD7-CA07-CD4C-AC3D-10659D0C28E5}">
      <dgm:prSet/>
      <dgm:spPr/>
      <dgm:t>
        <a:bodyPr/>
        <a:lstStyle/>
        <a:p>
          <a:endParaRPr lang="de-DE"/>
        </a:p>
      </dgm:t>
    </dgm:pt>
    <dgm:pt modelId="{850CDD77-C614-3C4A-BB64-FE8FA7127000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1754866" y="1963001"/>
          <a:ext cx="657069" cy="328534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de-DE" sz="700" dirty="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Projekt-</a:t>
          </a:r>
          <a:r>
            <a:rPr lang="de-DE" sz="700" dirty="0" err="1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Nr</a:t>
          </a:r>
          <a:r>
            <a:rPr lang="de-DE" sz="700" dirty="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, PSP-Code, Arbeitspaket</a:t>
          </a:r>
        </a:p>
      </dgm:t>
    </dgm:pt>
    <dgm:pt modelId="{680479BA-ABF6-7C43-A27D-A4353EF635F4}" type="parTrans" cxnId="{FA6E575A-04F3-C248-B717-BE0583A0490E}">
      <dgm:prSet/>
      <dgm:spPr>
        <a:xfrm>
          <a:off x="1656306" y="891978"/>
          <a:ext cx="98560" cy="12352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5290"/>
              </a:lnTo>
              <a:lnTo>
                <a:pt x="98560" y="1235290"/>
              </a:lnTo>
            </a:path>
          </a:pathLst>
        </a:custGeom>
        <a:noFill/>
        <a:ln w="9525" cap="flat" cmpd="sng" algn="ctr">
          <a:solidFill>
            <a:schemeClr val="accent5"/>
          </a:solidFill>
          <a:prstDash val="solid"/>
          <a:miter lim="800000"/>
        </a:ln>
        <a:effectLst/>
      </dgm:spPr>
      <dgm:t>
        <a:bodyPr/>
        <a:lstStyle/>
        <a:p>
          <a:endParaRPr lang="de-DE" sz="700"/>
        </a:p>
      </dgm:t>
    </dgm:pt>
    <dgm:pt modelId="{C288E5F1-3958-424D-A68D-023571A2BF2F}" type="sibTrans" cxnId="{FA6E575A-04F3-C248-B717-BE0583A0490E}">
      <dgm:prSet/>
      <dgm:spPr/>
      <dgm:t>
        <a:bodyPr/>
        <a:lstStyle/>
        <a:p>
          <a:endParaRPr lang="de-DE"/>
        </a:p>
      </dgm:t>
    </dgm:pt>
    <dgm:pt modelId="{B015A6BA-609D-DC41-9A23-DB53FFD4808D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795545" y="1029963"/>
          <a:ext cx="657069" cy="328534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de-DE" sz="70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Projekt-Nr, PSP-Code, Teilaufgabe</a:t>
          </a:r>
        </a:p>
      </dgm:t>
    </dgm:pt>
    <dgm:pt modelId="{3AEAC712-6A1D-D643-80E4-2F12A4201D0A}" type="parTrans" cxnId="{FBC9CEF3-F6CB-2C4C-BAB2-C18258AB7669}">
      <dgm:prSet/>
      <dgm:spPr>
        <a:xfrm>
          <a:off x="726553" y="891978"/>
          <a:ext cx="397526" cy="1379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992"/>
              </a:lnTo>
              <a:lnTo>
                <a:pt x="397526" y="68992"/>
              </a:lnTo>
              <a:lnTo>
                <a:pt x="397526" y="137984"/>
              </a:lnTo>
            </a:path>
          </a:pathLst>
        </a:custGeom>
        <a:noFill/>
        <a:ln w="9525" cap="flat" cmpd="sng" algn="ctr">
          <a:solidFill>
            <a:schemeClr val="accent5"/>
          </a:solidFill>
          <a:prstDash val="solid"/>
          <a:miter lim="800000"/>
        </a:ln>
        <a:effectLst/>
      </dgm:spPr>
      <dgm:t>
        <a:bodyPr/>
        <a:lstStyle/>
        <a:p>
          <a:endParaRPr lang="de-DE" sz="700"/>
        </a:p>
      </dgm:t>
    </dgm:pt>
    <dgm:pt modelId="{562E06D3-999E-7740-B452-A34167DCFB24}" type="sibTrans" cxnId="{FBC9CEF3-F6CB-2C4C-BAB2-C18258AB7669}">
      <dgm:prSet/>
      <dgm:spPr/>
      <dgm:t>
        <a:bodyPr/>
        <a:lstStyle/>
        <a:p>
          <a:endParaRPr lang="de-DE"/>
        </a:p>
      </dgm:t>
    </dgm:pt>
    <dgm:pt modelId="{839004DE-6ADF-504E-938E-D2B596DDFE43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2549920" y="1029963"/>
          <a:ext cx="657069" cy="328534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de-DE" sz="70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Projekt-Nr, PSP-Code, Teilaufgabe</a:t>
          </a:r>
        </a:p>
      </dgm:t>
    </dgm:pt>
    <dgm:pt modelId="{6B315B52-B135-A044-99EC-3710996EF3A9}" type="parTrans" cxnId="{2D90C90D-27CD-0B4B-A2F2-17391A8D08AF}">
      <dgm:prSet/>
      <dgm:spPr>
        <a:xfrm>
          <a:off x="2878454" y="891978"/>
          <a:ext cx="397526" cy="137984"/>
        </a:xfrm>
        <a:custGeom>
          <a:avLst/>
          <a:gdLst/>
          <a:ahLst/>
          <a:cxnLst/>
          <a:rect l="0" t="0" r="0" b="0"/>
          <a:pathLst>
            <a:path>
              <a:moveTo>
                <a:pt x="397526" y="0"/>
              </a:moveTo>
              <a:lnTo>
                <a:pt x="397526" y="68992"/>
              </a:lnTo>
              <a:lnTo>
                <a:pt x="0" y="68992"/>
              </a:lnTo>
              <a:lnTo>
                <a:pt x="0" y="137984"/>
              </a:lnTo>
            </a:path>
          </a:pathLst>
        </a:custGeom>
        <a:noFill/>
        <a:ln w="9525" cap="flat" cmpd="sng" algn="ctr">
          <a:solidFill>
            <a:schemeClr val="accent5"/>
          </a:solidFill>
          <a:prstDash val="solid"/>
          <a:miter lim="800000"/>
        </a:ln>
        <a:effectLst/>
      </dgm:spPr>
      <dgm:t>
        <a:bodyPr/>
        <a:lstStyle/>
        <a:p>
          <a:endParaRPr lang="de-DE" sz="700"/>
        </a:p>
      </dgm:t>
    </dgm:pt>
    <dgm:pt modelId="{9E1BF082-4CA1-BB48-9CB6-CB6909B5AB56}" type="sibTrans" cxnId="{2D90C90D-27CD-0B4B-A2F2-17391A8D08AF}">
      <dgm:prSet/>
      <dgm:spPr/>
      <dgm:t>
        <a:bodyPr/>
        <a:lstStyle/>
        <a:p>
          <a:endParaRPr lang="de-DE"/>
        </a:p>
      </dgm:t>
    </dgm:pt>
    <dgm:pt modelId="{9ACE3D7B-56D4-8240-8F39-B3DE5D214015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2714187" y="1496482"/>
          <a:ext cx="657069" cy="328534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de-DE" sz="70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Projekt-Nr, PSP-Code, Arbeitspaket</a:t>
          </a:r>
        </a:p>
      </dgm:t>
    </dgm:pt>
    <dgm:pt modelId="{EE62062A-6E4A-FE41-A1AC-0E17DFE188D9}" type="parTrans" cxnId="{B3FE965A-838F-8E42-A547-307988AE197C}">
      <dgm:prSet/>
      <dgm:spPr>
        <a:xfrm>
          <a:off x="2615627" y="1358497"/>
          <a:ext cx="98560" cy="3022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2251"/>
              </a:lnTo>
              <a:lnTo>
                <a:pt x="98560" y="302251"/>
              </a:lnTo>
            </a:path>
          </a:pathLst>
        </a:custGeom>
        <a:noFill/>
        <a:ln w="9525" cap="flat" cmpd="sng" algn="ctr">
          <a:solidFill>
            <a:schemeClr val="accent5"/>
          </a:solidFill>
          <a:prstDash val="solid"/>
          <a:miter lim="800000"/>
        </a:ln>
        <a:effectLst/>
      </dgm:spPr>
      <dgm:t>
        <a:bodyPr/>
        <a:lstStyle/>
        <a:p>
          <a:endParaRPr lang="de-DE" sz="700"/>
        </a:p>
      </dgm:t>
    </dgm:pt>
    <dgm:pt modelId="{812C0EC2-3F07-E043-9983-AAFE9F3A20F2}" type="sibTrans" cxnId="{B3FE965A-838F-8E42-A547-307988AE197C}">
      <dgm:prSet/>
      <dgm:spPr/>
      <dgm:t>
        <a:bodyPr/>
        <a:lstStyle/>
        <a:p>
          <a:endParaRPr lang="de-DE"/>
        </a:p>
      </dgm:t>
    </dgm:pt>
    <dgm:pt modelId="{3A3F5D70-A943-1A47-8223-4495B35CDE86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2714187" y="1963001"/>
          <a:ext cx="657069" cy="328534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de-DE" sz="70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Projekt-Nr, PSP-Code, Arbeitspaket</a:t>
          </a:r>
        </a:p>
      </dgm:t>
    </dgm:pt>
    <dgm:pt modelId="{5A7B8499-6A6E-D04F-98D6-16FBB4AE9445}" type="parTrans" cxnId="{F8ADBE3F-FADE-1344-8850-5313B716848B}">
      <dgm:prSet/>
      <dgm:spPr>
        <a:xfrm>
          <a:off x="2615627" y="1358497"/>
          <a:ext cx="98560" cy="7687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8770"/>
              </a:lnTo>
              <a:lnTo>
                <a:pt x="98560" y="768770"/>
              </a:lnTo>
            </a:path>
          </a:pathLst>
        </a:custGeom>
        <a:noFill/>
        <a:ln w="9525" cap="flat" cmpd="sng" algn="ctr">
          <a:solidFill>
            <a:schemeClr val="accent5"/>
          </a:solidFill>
          <a:prstDash val="solid"/>
          <a:miter lim="800000"/>
        </a:ln>
        <a:effectLst/>
      </dgm:spPr>
      <dgm:t>
        <a:bodyPr/>
        <a:lstStyle/>
        <a:p>
          <a:endParaRPr lang="de-DE" sz="700"/>
        </a:p>
      </dgm:t>
    </dgm:pt>
    <dgm:pt modelId="{8FDB9BE9-9EEB-2B40-AF7F-EF649953CD7C}" type="sibTrans" cxnId="{F8ADBE3F-FADE-1344-8850-5313B716848B}">
      <dgm:prSet/>
      <dgm:spPr/>
      <dgm:t>
        <a:bodyPr/>
        <a:lstStyle/>
        <a:p>
          <a:endParaRPr lang="de-DE"/>
        </a:p>
      </dgm:t>
    </dgm:pt>
    <dgm:pt modelId="{E7811161-3F32-2946-B7A0-9D26EBF5BBB2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3344974" y="1029963"/>
          <a:ext cx="657069" cy="328534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de-DE" sz="70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Projekt-Nr, PSP-Code, Teilaufgabe</a:t>
          </a:r>
        </a:p>
      </dgm:t>
    </dgm:pt>
    <dgm:pt modelId="{E8351D1E-C81E-344F-867C-C03F6BA73375}" type="parTrans" cxnId="{828E91A2-681F-1148-A5D3-65751E13097F}">
      <dgm:prSet/>
      <dgm:spPr>
        <a:xfrm>
          <a:off x="3275981" y="891978"/>
          <a:ext cx="397526" cy="1379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992"/>
              </a:lnTo>
              <a:lnTo>
                <a:pt x="397526" y="68992"/>
              </a:lnTo>
              <a:lnTo>
                <a:pt x="397526" y="137984"/>
              </a:lnTo>
            </a:path>
          </a:pathLst>
        </a:custGeom>
        <a:noFill/>
        <a:ln w="9525" cap="flat" cmpd="sng" algn="ctr">
          <a:solidFill>
            <a:schemeClr val="accent5"/>
          </a:solidFill>
          <a:prstDash val="solid"/>
          <a:miter lim="800000"/>
        </a:ln>
        <a:effectLst/>
      </dgm:spPr>
      <dgm:t>
        <a:bodyPr/>
        <a:lstStyle/>
        <a:p>
          <a:endParaRPr lang="de-DE" sz="700"/>
        </a:p>
      </dgm:t>
    </dgm:pt>
    <dgm:pt modelId="{592C09A6-8692-5542-9A5A-8D606246B46D}" type="sibTrans" cxnId="{828E91A2-681F-1148-A5D3-65751E13097F}">
      <dgm:prSet/>
      <dgm:spPr/>
      <dgm:t>
        <a:bodyPr/>
        <a:lstStyle/>
        <a:p>
          <a:endParaRPr lang="de-DE"/>
        </a:p>
      </dgm:t>
    </dgm:pt>
    <dgm:pt modelId="{B630036B-3BD1-DF4B-B794-5236C2A1FB04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3509241" y="1496482"/>
          <a:ext cx="657069" cy="328534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de-DE" sz="70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Projekt-Nr, PSP-Code, Arbeitspaket</a:t>
          </a:r>
        </a:p>
      </dgm:t>
    </dgm:pt>
    <dgm:pt modelId="{7E8C0695-50BD-8348-A7C7-915FCE845D63}" type="parTrans" cxnId="{7D115ED5-95A4-8B41-AF03-85C4E6D0571E}">
      <dgm:prSet/>
      <dgm:spPr>
        <a:xfrm>
          <a:off x="3410681" y="1358497"/>
          <a:ext cx="98560" cy="3022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2251"/>
              </a:lnTo>
              <a:lnTo>
                <a:pt x="98560" y="302251"/>
              </a:lnTo>
            </a:path>
          </a:pathLst>
        </a:custGeom>
        <a:noFill/>
        <a:ln w="9525" cap="flat" cmpd="sng" algn="ctr">
          <a:solidFill>
            <a:schemeClr val="accent5"/>
          </a:solidFill>
          <a:prstDash val="solid"/>
          <a:miter lim="800000"/>
        </a:ln>
        <a:effectLst/>
      </dgm:spPr>
      <dgm:t>
        <a:bodyPr/>
        <a:lstStyle/>
        <a:p>
          <a:endParaRPr lang="de-DE" sz="700"/>
        </a:p>
      </dgm:t>
    </dgm:pt>
    <dgm:pt modelId="{4039AF14-8965-454C-A868-3880D56D2F13}" type="sibTrans" cxnId="{7D115ED5-95A4-8B41-AF03-85C4E6D0571E}">
      <dgm:prSet/>
      <dgm:spPr/>
      <dgm:t>
        <a:bodyPr/>
        <a:lstStyle/>
        <a:p>
          <a:endParaRPr lang="de-DE"/>
        </a:p>
      </dgm:t>
    </dgm:pt>
    <dgm:pt modelId="{229AA84A-8823-9742-9006-2719CECDE349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3509241" y="1963001"/>
          <a:ext cx="657069" cy="328534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de-DE" sz="70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Projekt-Nr, PSP-Code, Arbeitspaket</a:t>
          </a:r>
        </a:p>
      </dgm:t>
    </dgm:pt>
    <dgm:pt modelId="{6F14CE29-D598-854D-B565-79BF58D6E020}" type="parTrans" cxnId="{F01BD5F3-9F39-9A4E-B6B4-38FA4FDB7649}">
      <dgm:prSet/>
      <dgm:spPr>
        <a:xfrm>
          <a:off x="3410681" y="1358497"/>
          <a:ext cx="98560" cy="7687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8770"/>
              </a:lnTo>
              <a:lnTo>
                <a:pt x="98560" y="768770"/>
              </a:lnTo>
            </a:path>
          </a:pathLst>
        </a:custGeom>
        <a:noFill/>
        <a:ln w="9525" cap="flat" cmpd="sng" algn="ctr">
          <a:solidFill>
            <a:schemeClr val="accent5"/>
          </a:solidFill>
          <a:prstDash val="solid"/>
          <a:miter lim="800000"/>
        </a:ln>
        <a:effectLst/>
      </dgm:spPr>
      <dgm:t>
        <a:bodyPr/>
        <a:lstStyle/>
        <a:p>
          <a:endParaRPr lang="de-DE" sz="700"/>
        </a:p>
      </dgm:t>
    </dgm:pt>
    <dgm:pt modelId="{0017EA1C-1FBE-A640-91E6-E7DF64DCCCAE}" type="sibTrans" cxnId="{F01BD5F3-9F39-9A4E-B6B4-38FA4FDB7649}">
      <dgm:prSet/>
      <dgm:spPr/>
      <dgm:t>
        <a:bodyPr/>
        <a:lstStyle/>
        <a:p>
          <a:endParaRPr lang="de-DE"/>
        </a:p>
      </dgm:t>
    </dgm:pt>
    <dgm:pt modelId="{AFA8405D-2736-1E47-B7BB-CAD2EA7AE947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4304295" y="1029963"/>
          <a:ext cx="657069" cy="328534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de-DE" sz="70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Projekt-Nr, PSP-Code, Arbeitspaket</a:t>
          </a:r>
        </a:p>
      </dgm:t>
    </dgm:pt>
    <dgm:pt modelId="{1007CDFF-4CD2-184F-96E6-87C55DB3BBA6}" type="parTrans" cxnId="{92EE8CFC-780E-C644-90CA-3107FF1A9E72}">
      <dgm:prSet/>
      <dgm:spPr>
        <a:xfrm>
          <a:off x="4205734" y="891978"/>
          <a:ext cx="98560" cy="3022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2251"/>
              </a:lnTo>
              <a:lnTo>
                <a:pt x="98560" y="302251"/>
              </a:lnTo>
            </a:path>
          </a:pathLst>
        </a:custGeom>
        <a:noFill/>
        <a:ln w="9525" cap="flat" cmpd="sng" algn="ctr">
          <a:solidFill>
            <a:schemeClr val="accent5"/>
          </a:solidFill>
          <a:prstDash val="solid"/>
          <a:miter lim="800000"/>
        </a:ln>
        <a:effectLst/>
      </dgm:spPr>
      <dgm:t>
        <a:bodyPr/>
        <a:lstStyle/>
        <a:p>
          <a:endParaRPr lang="de-DE" sz="700"/>
        </a:p>
      </dgm:t>
    </dgm:pt>
    <dgm:pt modelId="{8EBFEE7D-0021-BA4A-9191-05ABFFC6CA7F}" type="sibTrans" cxnId="{92EE8CFC-780E-C644-90CA-3107FF1A9E72}">
      <dgm:prSet/>
      <dgm:spPr/>
      <dgm:t>
        <a:bodyPr/>
        <a:lstStyle/>
        <a:p>
          <a:endParaRPr lang="de-DE"/>
        </a:p>
      </dgm:t>
    </dgm:pt>
    <dgm:pt modelId="{EBD297E2-D18C-3E48-AB0D-318C888A997E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4304295" y="1496482"/>
          <a:ext cx="657069" cy="328534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de-DE" sz="70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Projekt-Nr, PSP-Code, Arbeitspaket</a:t>
          </a:r>
        </a:p>
      </dgm:t>
    </dgm:pt>
    <dgm:pt modelId="{7F90264A-B574-414C-A54B-2564E7289D24}" type="parTrans" cxnId="{12049C8E-3DEE-9F4B-8123-C1E60A288BEB}">
      <dgm:prSet/>
      <dgm:spPr>
        <a:xfrm>
          <a:off x="4205734" y="891978"/>
          <a:ext cx="98560" cy="7687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8770"/>
              </a:lnTo>
              <a:lnTo>
                <a:pt x="98560" y="768770"/>
              </a:lnTo>
            </a:path>
          </a:pathLst>
        </a:custGeom>
        <a:noFill/>
        <a:ln w="9525" cap="flat" cmpd="sng" algn="ctr">
          <a:solidFill>
            <a:schemeClr val="accent5"/>
          </a:solidFill>
          <a:prstDash val="solid"/>
          <a:miter lim="800000"/>
        </a:ln>
        <a:effectLst/>
      </dgm:spPr>
      <dgm:t>
        <a:bodyPr/>
        <a:lstStyle/>
        <a:p>
          <a:endParaRPr lang="de-DE" sz="700"/>
        </a:p>
      </dgm:t>
    </dgm:pt>
    <dgm:pt modelId="{3979D49D-F393-EB47-8FE8-D017BDFD88A7}" type="sibTrans" cxnId="{12049C8E-3DEE-9F4B-8123-C1E60A288BEB}">
      <dgm:prSet/>
      <dgm:spPr/>
      <dgm:t>
        <a:bodyPr/>
        <a:lstStyle/>
        <a:p>
          <a:endParaRPr lang="de-DE"/>
        </a:p>
      </dgm:t>
    </dgm:pt>
    <dgm:pt modelId="{D28A1E28-B1FB-A643-B990-742F6F174E14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5099348" y="1029963"/>
          <a:ext cx="657069" cy="328534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de-DE" sz="70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Projekt-Nr, PSP-Code, Arbeitspaket</a:t>
          </a:r>
        </a:p>
      </dgm:t>
    </dgm:pt>
    <dgm:pt modelId="{E737615D-CDBB-C841-849C-0805F17720EE}" type="parTrans" cxnId="{E65845D8-9BC9-EC48-9043-1D3E434231CC}">
      <dgm:prSet/>
      <dgm:spPr>
        <a:xfrm>
          <a:off x="5000788" y="891978"/>
          <a:ext cx="98560" cy="3022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2251"/>
              </a:lnTo>
              <a:lnTo>
                <a:pt x="98560" y="302251"/>
              </a:lnTo>
            </a:path>
          </a:pathLst>
        </a:custGeom>
        <a:noFill/>
        <a:ln w="9525" cap="flat" cmpd="sng" algn="ctr">
          <a:solidFill>
            <a:schemeClr val="accent5"/>
          </a:solidFill>
          <a:prstDash val="solid"/>
          <a:miter lim="800000"/>
        </a:ln>
        <a:effectLst/>
      </dgm:spPr>
      <dgm:t>
        <a:bodyPr/>
        <a:lstStyle/>
        <a:p>
          <a:endParaRPr lang="de-DE" sz="700"/>
        </a:p>
      </dgm:t>
    </dgm:pt>
    <dgm:pt modelId="{C4813BED-84C7-C24E-B0E1-EBC45359FBB5}" type="sibTrans" cxnId="{E65845D8-9BC9-EC48-9043-1D3E434231CC}">
      <dgm:prSet/>
      <dgm:spPr/>
      <dgm:t>
        <a:bodyPr/>
        <a:lstStyle/>
        <a:p>
          <a:endParaRPr lang="de-DE"/>
        </a:p>
      </dgm:t>
    </dgm:pt>
    <dgm:pt modelId="{1D7C6B5C-1DF5-CC4F-9B2B-01605463D474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5099348" y="1496482"/>
          <a:ext cx="657069" cy="328534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de-DE" sz="700" dirty="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Projekt-</a:t>
          </a:r>
          <a:r>
            <a:rPr lang="de-DE" sz="700" dirty="0" err="1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Nr</a:t>
          </a:r>
          <a:r>
            <a:rPr lang="de-DE" sz="700" dirty="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, PSP-Code, Arbeitspaket</a:t>
          </a:r>
        </a:p>
      </dgm:t>
    </dgm:pt>
    <dgm:pt modelId="{B6F8B36B-C91A-0841-B21C-7544EA0DFCA7}" type="parTrans" cxnId="{F8169C7F-E8D5-924A-99F1-5E3ECA4AABDB}">
      <dgm:prSet/>
      <dgm:spPr>
        <a:xfrm>
          <a:off x="5000788" y="891978"/>
          <a:ext cx="98560" cy="7687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8770"/>
              </a:lnTo>
              <a:lnTo>
                <a:pt x="98560" y="768770"/>
              </a:lnTo>
            </a:path>
          </a:pathLst>
        </a:custGeom>
        <a:noFill/>
        <a:ln w="9525" cap="flat" cmpd="sng" algn="ctr">
          <a:solidFill>
            <a:schemeClr val="accent5"/>
          </a:solidFill>
          <a:prstDash val="solid"/>
          <a:miter lim="800000"/>
        </a:ln>
        <a:effectLst/>
      </dgm:spPr>
      <dgm:t>
        <a:bodyPr/>
        <a:lstStyle/>
        <a:p>
          <a:endParaRPr lang="de-DE" sz="700"/>
        </a:p>
      </dgm:t>
    </dgm:pt>
    <dgm:pt modelId="{FB7A92CD-05C4-5C4D-A155-56F35D4245B6}" type="sibTrans" cxnId="{F8169C7F-E8D5-924A-99F1-5E3ECA4AABDB}">
      <dgm:prSet/>
      <dgm:spPr/>
      <dgm:t>
        <a:bodyPr/>
        <a:lstStyle/>
        <a:p>
          <a:endParaRPr lang="de-DE"/>
        </a:p>
      </dgm:t>
    </dgm:pt>
    <dgm:pt modelId="{9446A535-3A2D-9548-A94B-DB89233E159E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5099348" y="1963001"/>
          <a:ext cx="657069" cy="328534"/>
        </a:xfrm>
        <a:solidFill>
          <a:schemeClr val="accent3">
            <a:lumMod val="20000"/>
            <a:lumOff val="80000"/>
          </a:schemeClr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de-DE" sz="700" dirty="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Projekt-</a:t>
          </a:r>
          <a:r>
            <a:rPr lang="de-DE" sz="700" dirty="0" err="1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Nr</a:t>
          </a:r>
          <a:r>
            <a:rPr lang="de-DE" sz="700" dirty="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, PSP-Code, Arbeitspaket</a:t>
          </a:r>
        </a:p>
      </dgm:t>
    </dgm:pt>
    <dgm:pt modelId="{5C1DF05E-E71E-4B42-869F-68C7B6075E32}" type="parTrans" cxnId="{DB4E17AB-F5DC-F24C-B798-6D5D8777D8D7}">
      <dgm:prSet/>
      <dgm:spPr/>
      <dgm:t>
        <a:bodyPr/>
        <a:lstStyle/>
        <a:p>
          <a:endParaRPr lang="de-DE"/>
        </a:p>
      </dgm:t>
    </dgm:pt>
    <dgm:pt modelId="{F109B27E-1F71-3B47-9D9E-AFB51B9DA0F1}" type="sibTrans" cxnId="{DB4E17AB-F5DC-F24C-B798-6D5D8777D8D7}">
      <dgm:prSet/>
      <dgm:spPr/>
      <dgm:t>
        <a:bodyPr/>
        <a:lstStyle/>
        <a:p>
          <a:endParaRPr lang="de-DE"/>
        </a:p>
      </dgm:t>
    </dgm:pt>
    <dgm:pt modelId="{1B4E1D6B-AD87-654B-A851-B12E6A7749ED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5099348" y="1963001"/>
          <a:ext cx="657069" cy="328534"/>
        </a:xfrm>
        <a:solidFill>
          <a:schemeClr val="accent3">
            <a:lumMod val="20000"/>
            <a:lumOff val="80000"/>
          </a:schemeClr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de-DE" sz="70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Projekt-Nr, PSP-Code, Arbeitspaket</a:t>
          </a:r>
          <a:endParaRPr lang="de-DE" sz="700" dirty="0">
            <a:solidFill>
              <a:sysClr val="windowText" lastClr="000000"/>
            </a:solidFill>
            <a:latin typeface="Calibri Light" panose="020F0302020204030204"/>
            <a:ea typeface="+mn-ea"/>
            <a:cs typeface="+mn-cs"/>
          </a:endParaRPr>
        </a:p>
      </dgm:t>
    </dgm:pt>
    <dgm:pt modelId="{93AFF0C0-3567-3041-926E-E5407E923A56}" type="parTrans" cxnId="{B2F076A8-4752-184E-B2F5-366F115ABDCC}">
      <dgm:prSet/>
      <dgm:spPr/>
      <dgm:t>
        <a:bodyPr/>
        <a:lstStyle/>
        <a:p>
          <a:endParaRPr lang="de-DE"/>
        </a:p>
      </dgm:t>
    </dgm:pt>
    <dgm:pt modelId="{FABBA70D-3D17-7145-B34C-0E6B9D935225}" type="sibTrans" cxnId="{B2F076A8-4752-184E-B2F5-366F115ABDCC}">
      <dgm:prSet/>
      <dgm:spPr/>
      <dgm:t>
        <a:bodyPr/>
        <a:lstStyle/>
        <a:p>
          <a:endParaRPr lang="de-DE"/>
        </a:p>
      </dgm:t>
    </dgm:pt>
    <dgm:pt modelId="{07E0E776-0A5E-1A48-B032-A9EFE4600552}" type="pres">
      <dgm:prSet presAssocID="{41432B85-DB2E-0941-A583-1DBB0B39DEF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3E4E781-501E-0547-93B4-FFBF35B5219D}" type="pres">
      <dgm:prSet presAssocID="{B20AC8AD-605D-2943-8BAE-1982F481C7BF}" presName="hierRoot1" presStyleCnt="0">
        <dgm:presLayoutVars>
          <dgm:hierBranch val="init"/>
        </dgm:presLayoutVars>
      </dgm:prSet>
      <dgm:spPr/>
    </dgm:pt>
    <dgm:pt modelId="{6648C295-0BFE-ED4E-BC81-5EC44CCE6732}" type="pres">
      <dgm:prSet presAssocID="{B20AC8AD-605D-2943-8BAE-1982F481C7BF}" presName="rootComposite1" presStyleCnt="0"/>
      <dgm:spPr/>
    </dgm:pt>
    <dgm:pt modelId="{2EF090DC-0A03-4B48-8D6C-4F6449D0517A}" type="pres">
      <dgm:prSet presAssocID="{B20AC8AD-605D-2943-8BAE-1982F481C7BF}" presName="rootText1" presStyleLbl="node0" presStyleIdx="0" presStyleCnt="1" custScaleX="274083">
        <dgm:presLayoutVars>
          <dgm:chPref val="3"/>
        </dgm:presLayoutVars>
      </dgm:prSet>
      <dgm:spPr/>
    </dgm:pt>
    <dgm:pt modelId="{388DCD82-D9D2-8B47-B253-DB1AD433D4D4}" type="pres">
      <dgm:prSet presAssocID="{B20AC8AD-605D-2943-8BAE-1982F481C7BF}" presName="rootConnector1" presStyleLbl="node1" presStyleIdx="0" presStyleCnt="0"/>
      <dgm:spPr/>
    </dgm:pt>
    <dgm:pt modelId="{EB39F500-86C7-1445-AED3-F64C2AFBA596}" type="pres">
      <dgm:prSet presAssocID="{B20AC8AD-605D-2943-8BAE-1982F481C7BF}" presName="hierChild2" presStyleCnt="0"/>
      <dgm:spPr/>
    </dgm:pt>
    <dgm:pt modelId="{B19325FA-D597-5849-B1AA-5870DE0A4FBE}" type="pres">
      <dgm:prSet presAssocID="{6C4FB3B6-8E4D-6248-A084-1E4F93CD5475}" presName="Name37" presStyleLbl="parChTrans1D2" presStyleIdx="0" presStyleCnt="5"/>
      <dgm:spPr/>
    </dgm:pt>
    <dgm:pt modelId="{7734111B-4045-FC48-885B-BD4C3AB44705}" type="pres">
      <dgm:prSet presAssocID="{A0EF7530-4BA5-AF4D-AE84-F0E46C117745}" presName="hierRoot2" presStyleCnt="0">
        <dgm:presLayoutVars>
          <dgm:hierBranch val="init"/>
        </dgm:presLayoutVars>
      </dgm:prSet>
      <dgm:spPr/>
    </dgm:pt>
    <dgm:pt modelId="{77673BC8-A7B6-8343-9233-D2ED14A569DF}" type="pres">
      <dgm:prSet presAssocID="{A0EF7530-4BA5-AF4D-AE84-F0E46C117745}" presName="rootComposite" presStyleCnt="0"/>
      <dgm:spPr/>
    </dgm:pt>
    <dgm:pt modelId="{EE1110EF-9DA1-E046-A323-316D932CB606}" type="pres">
      <dgm:prSet presAssocID="{A0EF7530-4BA5-AF4D-AE84-F0E46C117745}" presName="rootText" presStyleLbl="node2" presStyleIdx="0" presStyleCnt="5">
        <dgm:presLayoutVars>
          <dgm:chPref val="3"/>
        </dgm:presLayoutVars>
      </dgm:prSet>
      <dgm:spPr/>
    </dgm:pt>
    <dgm:pt modelId="{6F9A69ED-370B-314B-9DCA-CEF271B02939}" type="pres">
      <dgm:prSet presAssocID="{A0EF7530-4BA5-AF4D-AE84-F0E46C117745}" presName="rootConnector" presStyleLbl="node2" presStyleIdx="0" presStyleCnt="5"/>
      <dgm:spPr/>
    </dgm:pt>
    <dgm:pt modelId="{2DDE6E3C-5132-1D45-A289-19828A242A36}" type="pres">
      <dgm:prSet presAssocID="{A0EF7530-4BA5-AF4D-AE84-F0E46C117745}" presName="hierChild4" presStyleCnt="0"/>
      <dgm:spPr/>
    </dgm:pt>
    <dgm:pt modelId="{A801EF52-B9A2-4C42-987E-82E18D03D4C7}" type="pres">
      <dgm:prSet presAssocID="{3DAC63A3-F1FD-134F-9E0F-E4CD3CF7A23D}" presName="Name37" presStyleLbl="parChTrans1D3" presStyleIdx="0" presStyleCnt="13"/>
      <dgm:spPr/>
    </dgm:pt>
    <dgm:pt modelId="{E4942696-66DD-EB4F-A2AE-4A7E26682580}" type="pres">
      <dgm:prSet presAssocID="{2DB64DD2-8B0B-F04B-AE83-691454CBE0EA}" presName="hierRoot2" presStyleCnt="0">
        <dgm:presLayoutVars>
          <dgm:hierBranch val="init"/>
        </dgm:presLayoutVars>
      </dgm:prSet>
      <dgm:spPr/>
    </dgm:pt>
    <dgm:pt modelId="{BAEA1809-1608-0C4D-86B7-87D3DE821FC3}" type="pres">
      <dgm:prSet presAssocID="{2DB64DD2-8B0B-F04B-AE83-691454CBE0EA}" presName="rootComposite" presStyleCnt="0"/>
      <dgm:spPr/>
    </dgm:pt>
    <dgm:pt modelId="{0CA2862D-74B7-B840-8DFA-2173F7B21F37}" type="pres">
      <dgm:prSet presAssocID="{2DB64DD2-8B0B-F04B-AE83-691454CBE0EA}" presName="rootText" presStyleLbl="node3" presStyleIdx="0" presStyleCnt="13">
        <dgm:presLayoutVars>
          <dgm:chPref val="3"/>
        </dgm:presLayoutVars>
      </dgm:prSet>
      <dgm:spPr/>
    </dgm:pt>
    <dgm:pt modelId="{874A0401-48D7-B947-B054-EEEA6E73A521}" type="pres">
      <dgm:prSet presAssocID="{2DB64DD2-8B0B-F04B-AE83-691454CBE0EA}" presName="rootConnector" presStyleLbl="node3" presStyleIdx="0" presStyleCnt="13"/>
      <dgm:spPr/>
    </dgm:pt>
    <dgm:pt modelId="{60773626-26FA-7D4D-A717-AAC7BA33CF83}" type="pres">
      <dgm:prSet presAssocID="{2DB64DD2-8B0B-F04B-AE83-691454CBE0EA}" presName="hierChild4" presStyleCnt="0"/>
      <dgm:spPr/>
    </dgm:pt>
    <dgm:pt modelId="{11F2B03E-2D93-8D42-8AF6-472FB80DA480}" type="pres">
      <dgm:prSet presAssocID="{6A734155-C213-ED4F-AD36-29684186A432}" presName="Name37" presStyleLbl="parChTrans1D4" presStyleIdx="0" presStyleCnt="8"/>
      <dgm:spPr/>
    </dgm:pt>
    <dgm:pt modelId="{BD67DDE3-4115-5748-88E7-0DA3EDA541B9}" type="pres">
      <dgm:prSet presAssocID="{0110A5D8-4181-C549-A28B-6D1312616038}" presName="hierRoot2" presStyleCnt="0">
        <dgm:presLayoutVars>
          <dgm:hierBranch val="init"/>
        </dgm:presLayoutVars>
      </dgm:prSet>
      <dgm:spPr/>
    </dgm:pt>
    <dgm:pt modelId="{D1054DA9-1B5C-2B4F-A4FD-44605FF728E3}" type="pres">
      <dgm:prSet presAssocID="{0110A5D8-4181-C549-A28B-6D1312616038}" presName="rootComposite" presStyleCnt="0"/>
      <dgm:spPr/>
    </dgm:pt>
    <dgm:pt modelId="{72E074FD-15AA-9E42-879E-A4B4F09D6ED4}" type="pres">
      <dgm:prSet presAssocID="{0110A5D8-4181-C549-A28B-6D1312616038}" presName="rootText" presStyleLbl="node4" presStyleIdx="0" presStyleCnt="8">
        <dgm:presLayoutVars>
          <dgm:chPref val="3"/>
        </dgm:presLayoutVars>
      </dgm:prSet>
      <dgm:spPr/>
    </dgm:pt>
    <dgm:pt modelId="{E2F01177-0D3E-3943-B7F4-2EE5F89384BE}" type="pres">
      <dgm:prSet presAssocID="{0110A5D8-4181-C549-A28B-6D1312616038}" presName="rootConnector" presStyleLbl="node4" presStyleIdx="0" presStyleCnt="8"/>
      <dgm:spPr/>
    </dgm:pt>
    <dgm:pt modelId="{1B9C0DA0-2ABF-4C4C-B02C-CBCE83B56C76}" type="pres">
      <dgm:prSet presAssocID="{0110A5D8-4181-C549-A28B-6D1312616038}" presName="hierChild4" presStyleCnt="0"/>
      <dgm:spPr/>
    </dgm:pt>
    <dgm:pt modelId="{9F31C745-0C36-7945-9F49-79C9510CD853}" type="pres">
      <dgm:prSet presAssocID="{0110A5D8-4181-C549-A28B-6D1312616038}" presName="hierChild5" presStyleCnt="0"/>
      <dgm:spPr/>
    </dgm:pt>
    <dgm:pt modelId="{95C93392-2EA0-0E49-AA71-8826E6E9758E}" type="pres">
      <dgm:prSet presAssocID="{EC391B5B-01AC-FC47-BFFE-DA85873AE6CC}" presName="Name37" presStyleLbl="parChTrans1D4" presStyleIdx="1" presStyleCnt="8"/>
      <dgm:spPr/>
    </dgm:pt>
    <dgm:pt modelId="{8CC36FB9-6542-194D-94C2-05250028A11D}" type="pres">
      <dgm:prSet presAssocID="{9078D53A-B630-8B4E-B25E-1A969C5F9D2C}" presName="hierRoot2" presStyleCnt="0">
        <dgm:presLayoutVars>
          <dgm:hierBranch val="init"/>
        </dgm:presLayoutVars>
      </dgm:prSet>
      <dgm:spPr/>
    </dgm:pt>
    <dgm:pt modelId="{9E6352A6-B138-8043-B7E7-EF7526819D97}" type="pres">
      <dgm:prSet presAssocID="{9078D53A-B630-8B4E-B25E-1A969C5F9D2C}" presName="rootComposite" presStyleCnt="0"/>
      <dgm:spPr/>
    </dgm:pt>
    <dgm:pt modelId="{713F311C-30C2-064A-AD59-42754A73C663}" type="pres">
      <dgm:prSet presAssocID="{9078D53A-B630-8B4E-B25E-1A969C5F9D2C}" presName="rootText" presStyleLbl="node4" presStyleIdx="1" presStyleCnt="8">
        <dgm:presLayoutVars>
          <dgm:chPref val="3"/>
        </dgm:presLayoutVars>
      </dgm:prSet>
      <dgm:spPr/>
    </dgm:pt>
    <dgm:pt modelId="{12FD2CB9-606E-554E-A6AB-1F2D2BDA8E42}" type="pres">
      <dgm:prSet presAssocID="{9078D53A-B630-8B4E-B25E-1A969C5F9D2C}" presName="rootConnector" presStyleLbl="node4" presStyleIdx="1" presStyleCnt="8"/>
      <dgm:spPr/>
    </dgm:pt>
    <dgm:pt modelId="{5005B99A-D4CC-2048-B492-ED11FC4A9785}" type="pres">
      <dgm:prSet presAssocID="{9078D53A-B630-8B4E-B25E-1A969C5F9D2C}" presName="hierChild4" presStyleCnt="0"/>
      <dgm:spPr/>
    </dgm:pt>
    <dgm:pt modelId="{80CC6FFB-ECE2-DA4E-9909-4449D6CD794D}" type="pres">
      <dgm:prSet presAssocID="{9078D53A-B630-8B4E-B25E-1A969C5F9D2C}" presName="hierChild5" presStyleCnt="0"/>
      <dgm:spPr/>
    </dgm:pt>
    <dgm:pt modelId="{D5041BBE-2B86-C349-BE0B-D5F9F2F4C6F0}" type="pres">
      <dgm:prSet presAssocID="{2DB64DD2-8B0B-F04B-AE83-691454CBE0EA}" presName="hierChild5" presStyleCnt="0"/>
      <dgm:spPr/>
    </dgm:pt>
    <dgm:pt modelId="{8AD7D72D-C0A6-C14A-BD76-CC45F585352A}" type="pres">
      <dgm:prSet presAssocID="{3AEAC712-6A1D-D643-80E4-2F12A4201D0A}" presName="Name37" presStyleLbl="parChTrans1D3" presStyleIdx="1" presStyleCnt="13"/>
      <dgm:spPr/>
    </dgm:pt>
    <dgm:pt modelId="{B31A9251-EC72-884C-B325-2CEAEAC2B0D8}" type="pres">
      <dgm:prSet presAssocID="{B015A6BA-609D-DC41-9A23-DB53FFD4808D}" presName="hierRoot2" presStyleCnt="0">
        <dgm:presLayoutVars>
          <dgm:hierBranch val="init"/>
        </dgm:presLayoutVars>
      </dgm:prSet>
      <dgm:spPr/>
    </dgm:pt>
    <dgm:pt modelId="{CD52B1B3-C48B-8E4C-BD72-D5061486E5B0}" type="pres">
      <dgm:prSet presAssocID="{B015A6BA-609D-DC41-9A23-DB53FFD4808D}" presName="rootComposite" presStyleCnt="0"/>
      <dgm:spPr/>
    </dgm:pt>
    <dgm:pt modelId="{85267740-A1C2-3D42-BD08-3FDC435712F2}" type="pres">
      <dgm:prSet presAssocID="{B015A6BA-609D-DC41-9A23-DB53FFD4808D}" presName="rootText" presStyleLbl="node3" presStyleIdx="1" presStyleCnt="13">
        <dgm:presLayoutVars>
          <dgm:chPref val="3"/>
        </dgm:presLayoutVars>
      </dgm:prSet>
      <dgm:spPr/>
    </dgm:pt>
    <dgm:pt modelId="{F0B1C8EB-B210-C84A-89D7-F6D7D5A49D24}" type="pres">
      <dgm:prSet presAssocID="{B015A6BA-609D-DC41-9A23-DB53FFD4808D}" presName="rootConnector" presStyleLbl="node3" presStyleIdx="1" presStyleCnt="13"/>
      <dgm:spPr/>
    </dgm:pt>
    <dgm:pt modelId="{E1BB0C06-F845-1941-A6AB-77BA831F8478}" type="pres">
      <dgm:prSet presAssocID="{B015A6BA-609D-DC41-9A23-DB53FFD4808D}" presName="hierChild4" presStyleCnt="0"/>
      <dgm:spPr/>
    </dgm:pt>
    <dgm:pt modelId="{290AE959-CAC5-E84B-AA76-0E0361B82D2C}" type="pres">
      <dgm:prSet presAssocID="{EE20E1F3-C606-1842-98CD-6BBE1571382C}" presName="Name37" presStyleLbl="parChTrans1D4" presStyleIdx="2" presStyleCnt="8"/>
      <dgm:spPr/>
    </dgm:pt>
    <dgm:pt modelId="{18CA6FEE-1ED1-4841-B1EB-61E2BE579911}" type="pres">
      <dgm:prSet presAssocID="{AE72E133-B685-F64F-A0FC-B1E50B9A61F5}" presName="hierRoot2" presStyleCnt="0">
        <dgm:presLayoutVars>
          <dgm:hierBranch val="init"/>
        </dgm:presLayoutVars>
      </dgm:prSet>
      <dgm:spPr/>
    </dgm:pt>
    <dgm:pt modelId="{02C0A8E0-40C4-994D-9B8A-D6E2C15A47F1}" type="pres">
      <dgm:prSet presAssocID="{AE72E133-B685-F64F-A0FC-B1E50B9A61F5}" presName="rootComposite" presStyleCnt="0"/>
      <dgm:spPr/>
    </dgm:pt>
    <dgm:pt modelId="{C9A5ED0A-4362-054C-9CAE-2F4ECF51B73D}" type="pres">
      <dgm:prSet presAssocID="{AE72E133-B685-F64F-A0FC-B1E50B9A61F5}" presName="rootText" presStyleLbl="node4" presStyleIdx="2" presStyleCnt="8">
        <dgm:presLayoutVars>
          <dgm:chPref val="3"/>
        </dgm:presLayoutVars>
      </dgm:prSet>
      <dgm:spPr/>
    </dgm:pt>
    <dgm:pt modelId="{4D86BCEA-AC36-AC46-89CB-67EB5A1C9D71}" type="pres">
      <dgm:prSet presAssocID="{AE72E133-B685-F64F-A0FC-B1E50B9A61F5}" presName="rootConnector" presStyleLbl="node4" presStyleIdx="2" presStyleCnt="8"/>
      <dgm:spPr/>
    </dgm:pt>
    <dgm:pt modelId="{51A2693E-5B1D-7847-80F1-D57168035C72}" type="pres">
      <dgm:prSet presAssocID="{AE72E133-B685-F64F-A0FC-B1E50B9A61F5}" presName="hierChild4" presStyleCnt="0"/>
      <dgm:spPr/>
    </dgm:pt>
    <dgm:pt modelId="{B50B68A9-914A-A148-9E59-CA4B798BF994}" type="pres">
      <dgm:prSet presAssocID="{AE72E133-B685-F64F-A0FC-B1E50B9A61F5}" presName="hierChild5" presStyleCnt="0"/>
      <dgm:spPr/>
    </dgm:pt>
    <dgm:pt modelId="{F9CFBFF7-F17A-4E49-9D09-E9B2E6508AD0}" type="pres">
      <dgm:prSet presAssocID="{5F746DC9-B648-AA4D-9566-A1764C2F7356}" presName="Name37" presStyleLbl="parChTrans1D4" presStyleIdx="3" presStyleCnt="8"/>
      <dgm:spPr/>
    </dgm:pt>
    <dgm:pt modelId="{565D6101-ABE8-864F-B6D4-8EF5F6F00938}" type="pres">
      <dgm:prSet presAssocID="{274EEB25-0261-FF47-8989-E85679C559E3}" presName="hierRoot2" presStyleCnt="0">
        <dgm:presLayoutVars>
          <dgm:hierBranch val="init"/>
        </dgm:presLayoutVars>
      </dgm:prSet>
      <dgm:spPr/>
    </dgm:pt>
    <dgm:pt modelId="{86C336A2-DEF9-C248-BE69-A57B6F658B89}" type="pres">
      <dgm:prSet presAssocID="{274EEB25-0261-FF47-8989-E85679C559E3}" presName="rootComposite" presStyleCnt="0"/>
      <dgm:spPr/>
    </dgm:pt>
    <dgm:pt modelId="{6820B6AF-25A5-AD45-8A61-CF874EDF03B8}" type="pres">
      <dgm:prSet presAssocID="{274EEB25-0261-FF47-8989-E85679C559E3}" presName="rootText" presStyleLbl="node4" presStyleIdx="3" presStyleCnt="8">
        <dgm:presLayoutVars>
          <dgm:chPref val="3"/>
        </dgm:presLayoutVars>
      </dgm:prSet>
      <dgm:spPr/>
    </dgm:pt>
    <dgm:pt modelId="{0AE8B403-200E-FD4E-9890-875F7458A7BE}" type="pres">
      <dgm:prSet presAssocID="{274EEB25-0261-FF47-8989-E85679C559E3}" presName="rootConnector" presStyleLbl="node4" presStyleIdx="3" presStyleCnt="8"/>
      <dgm:spPr/>
    </dgm:pt>
    <dgm:pt modelId="{297CCCED-955C-EA40-B2FB-3645C1432B23}" type="pres">
      <dgm:prSet presAssocID="{274EEB25-0261-FF47-8989-E85679C559E3}" presName="hierChild4" presStyleCnt="0"/>
      <dgm:spPr/>
    </dgm:pt>
    <dgm:pt modelId="{3F8B2272-33AC-2042-A565-05CCDBC76B88}" type="pres">
      <dgm:prSet presAssocID="{274EEB25-0261-FF47-8989-E85679C559E3}" presName="hierChild5" presStyleCnt="0"/>
      <dgm:spPr/>
    </dgm:pt>
    <dgm:pt modelId="{C7E7E918-8A28-D74C-9255-C5568345D675}" type="pres">
      <dgm:prSet presAssocID="{B015A6BA-609D-DC41-9A23-DB53FFD4808D}" presName="hierChild5" presStyleCnt="0"/>
      <dgm:spPr/>
    </dgm:pt>
    <dgm:pt modelId="{0D98D604-E801-884F-BFED-CED4CAEB8F93}" type="pres">
      <dgm:prSet presAssocID="{A0EF7530-4BA5-AF4D-AE84-F0E46C117745}" presName="hierChild5" presStyleCnt="0"/>
      <dgm:spPr/>
    </dgm:pt>
    <dgm:pt modelId="{560F2605-656A-2C4D-BE36-2A62A87E32CB}" type="pres">
      <dgm:prSet presAssocID="{1AE3D943-59CB-0A4E-94C5-239440F55B31}" presName="Name37" presStyleLbl="parChTrans1D2" presStyleIdx="1" presStyleCnt="5"/>
      <dgm:spPr/>
    </dgm:pt>
    <dgm:pt modelId="{2FE4F0EC-387C-E84E-A02E-98E0AB2045C5}" type="pres">
      <dgm:prSet presAssocID="{C69F486A-24BB-7F44-A305-DE289C41D1FC}" presName="hierRoot2" presStyleCnt="0">
        <dgm:presLayoutVars>
          <dgm:hierBranch val="init"/>
        </dgm:presLayoutVars>
      </dgm:prSet>
      <dgm:spPr/>
    </dgm:pt>
    <dgm:pt modelId="{A35BA110-8C8D-F64E-8FC2-A3E64F0E6F9A}" type="pres">
      <dgm:prSet presAssocID="{C69F486A-24BB-7F44-A305-DE289C41D1FC}" presName="rootComposite" presStyleCnt="0"/>
      <dgm:spPr/>
    </dgm:pt>
    <dgm:pt modelId="{552D3234-CDE1-BD4C-AC10-EEE01C6B79BB}" type="pres">
      <dgm:prSet presAssocID="{C69F486A-24BB-7F44-A305-DE289C41D1FC}" presName="rootText" presStyleLbl="node2" presStyleIdx="1" presStyleCnt="5">
        <dgm:presLayoutVars>
          <dgm:chPref val="3"/>
        </dgm:presLayoutVars>
      </dgm:prSet>
      <dgm:spPr/>
    </dgm:pt>
    <dgm:pt modelId="{0FE8EC35-B44F-3347-8CB9-9915920F5E2A}" type="pres">
      <dgm:prSet presAssocID="{C69F486A-24BB-7F44-A305-DE289C41D1FC}" presName="rootConnector" presStyleLbl="node2" presStyleIdx="1" presStyleCnt="5"/>
      <dgm:spPr/>
    </dgm:pt>
    <dgm:pt modelId="{9DAD881A-7D8E-E14B-B150-7FD4430E0F82}" type="pres">
      <dgm:prSet presAssocID="{C69F486A-24BB-7F44-A305-DE289C41D1FC}" presName="hierChild4" presStyleCnt="0"/>
      <dgm:spPr/>
    </dgm:pt>
    <dgm:pt modelId="{173CE79F-4D8E-DC42-9E0F-0F6088D2E0E4}" type="pres">
      <dgm:prSet presAssocID="{06A78A5E-7582-D44F-A7F1-7EE8FB8216E8}" presName="Name37" presStyleLbl="parChTrans1D3" presStyleIdx="2" presStyleCnt="13"/>
      <dgm:spPr/>
    </dgm:pt>
    <dgm:pt modelId="{2BAABC85-3CBC-B04C-99AC-724C4A692B28}" type="pres">
      <dgm:prSet presAssocID="{0EFAD1F3-32CD-694D-8F02-A9211D3A6D18}" presName="hierRoot2" presStyleCnt="0">
        <dgm:presLayoutVars>
          <dgm:hierBranch val="init"/>
        </dgm:presLayoutVars>
      </dgm:prSet>
      <dgm:spPr/>
    </dgm:pt>
    <dgm:pt modelId="{DD3CD8A6-D57C-7545-9AF8-B410CA5C0D4E}" type="pres">
      <dgm:prSet presAssocID="{0EFAD1F3-32CD-694D-8F02-A9211D3A6D18}" presName="rootComposite" presStyleCnt="0"/>
      <dgm:spPr/>
    </dgm:pt>
    <dgm:pt modelId="{032787BF-0AE7-6647-8708-BCE24BAED7A9}" type="pres">
      <dgm:prSet presAssocID="{0EFAD1F3-32CD-694D-8F02-A9211D3A6D18}" presName="rootText" presStyleLbl="node3" presStyleIdx="2" presStyleCnt="13">
        <dgm:presLayoutVars>
          <dgm:chPref val="3"/>
        </dgm:presLayoutVars>
      </dgm:prSet>
      <dgm:spPr/>
    </dgm:pt>
    <dgm:pt modelId="{5CF803F6-0853-DB47-B9F6-2F0980DAAB1C}" type="pres">
      <dgm:prSet presAssocID="{0EFAD1F3-32CD-694D-8F02-A9211D3A6D18}" presName="rootConnector" presStyleLbl="node3" presStyleIdx="2" presStyleCnt="13"/>
      <dgm:spPr/>
    </dgm:pt>
    <dgm:pt modelId="{D503843A-9670-C244-8D79-B052A0AA8FE6}" type="pres">
      <dgm:prSet presAssocID="{0EFAD1F3-32CD-694D-8F02-A9211D3A6D18}" presName="hierChild4" presStyleCnt="0"/>
      <dgm:spPr/>
    </dgm:pt>
    <dgm:pt modelId="{A52976A9-1FD0-9F4F-80D7-017765E5783D}" type="pres">
      <dgm:prSet presAssocID="{0EFAD1F3-32CD-694D-8F02-A9211D3A6D18}" presName="hierChild5" presStyleCnt="0"/>
      <dgm:spPr/>
    </dgm:pt>
    <dgm:pt modelId="{688313AF-000D-4449-9B7C-1E4F5D90E7F2}" type="pres">
      <dgm:prSet presAssocID="{AABE4248-4421-BC4B-9FE1-AED74906503B}" presName="Name37" presStyleLbl="parChTrans1D3" presStyleIdx="3" presStyleCnt="13"/>
      <dgm:spPr/>
    </dgm:pt>
    <dgm:pt modelId="{EA176EE3-E959-A844-B141-359E735FAD60}" type="pres">
      <dgm:prSet presAssocID="{F9FD7642-0098-DB45-A3FC-C588605150F1}" presName="hierRoot2" presStyleCnt="0">
        <dgm:presLayoutVars>
          <dgm:hierBranch val="init"/>
        </dgm:presLayoutVars>
      </dgm:prSet>
      <dgm:spPr/>
    </dgm:pt>
    <dgm:pt modelId="{DF0231F3-990E-F047-AF12-FD4B8DFE2763}" type="pres">
      <dgm:prSet presAssocID="{F9FD7642-0098-DB45-A3FC-C588605150F1}" presName="rootComposite" presStyleCnt="0"/>
      <dgm:spPr/>
    </dgm:pt>
    <dgm:pt modelId="{1FA6407E-7F39-1F4D-90D9-02DA11B0724B}" type="pres">
      <dgm:prSet presAssocID="{F9FD7642-0098-DB45-A3FC-C588605150F1}" presName="rootText" presStyleLbl="node3" presStyleIdx="3" presStyleCnt="13">
        <dgm:presLayoutVars>
          <dgm:chPref val="3"/>
        </dgm:presLayoutVars>
      </dgm:prSet>
      <dgm:spPr/>
    </dgm:pt>
    <dgm:pt modelId="{D79614B7-549A-6B46-8D9C-B29A613EAC8B}" type="pres">
      <dgm:prSet presAssocID="{F9FD7642-0098-DB45-A3FC-C588605150F1}" presName="rootConnector" presStyleLbl="node3" presStyleIdx="3" presStyleCnt="13"/>
      <dgm:spPr/>
    </dgm:pt>
    <dgm:pt modelId="{A5F272D3-6788-3448-85D8-E074C86396FB}" type="pres">
      <dgm:prSet presAssocID="{F9FD7642-0098-DB45-A3FC-C588605150F1}" presName="hierChild4" presStyleCnt="0"/>
      <dgm:spPr/>
    </dgm:pt>
    <dgm:pt modelId="{890C04F7-D1DB-F64B-814B-E09FDFB35A84}" type="pres">
      <dgm:prSet presAssocID="{F9FD7642-0098-DB45-A3FC-C588605150F1}" presName="hierChild5" presStyleCnt="0"/>
      <dgm:spPr/>
    </dgm:pt>
    <dgm:pt modelId="{C7A10E27-3242-6F42-BEAB-FB6B1B11CB8C}" type="pres">
      <dgm:prSet presAssocID="{680479BA-ABF6-7C43-A27D-A4353EF635F4}" presName="Name37" presStyleLbl="parChTrans1D3" presStyleIdx="4" presStyleCnt="13"/>
      <dgm:spPr/>
    </dgm:pt>
    <dgm:pt modelId="{6DD6C66A-BC65-184D-9A25-84CC9C407470}" type="pres">
      <dgm:prSet presAssocID="{850CDD77-C614-3C4A-BB64-FE8FA7127000}" presName="hierRoot2" presStyleCnt="0">
        <dgm:presLayoutVars>
          <dgm:hierBranch val="init"/>
        </dgm:presLayoutVars>
      </dgm:prSet>
      <dgm:spPr/>
    </dgm:pt>
    <dgm:pt modelId="{57C0421A-F203-0C4D-8A30-7BCC4C4245B3}" type="pres">
      <dgm:prSet presAssocID="{850CDD77-C614-3C4A-BB64-FE8FA7127000}" presName="rootComposite" presStyleCnt="0"/>
      <dgm:spPr/>
    </dgm:pt>
    <dgm:pt modelId="{EC30B391-FEAF-4E4B-AF4C-536B32F3E3C5}" type="pres">
      <dgm:prSet presAssocID="{850CDD77-C614-3C4A-BB64-FE8FA7127000}" presName="rootText" presStyleLbl="node3" presStyleIdx="4" presStyleCnt="13">
        <dgm:presLayoutVars>
          <dgm:chPref val="3"/>
        </dgm:presLayoutVars>
      </dgm:prSet>
      <dgm:spPr/>
    </dgm:pt>
    <dgm:pt modelId="{5D93EEC5-A78E-F549-BA4D-0DFB2774631B}" type="pres">
      <dgm:prSet presAssocID="{850CDD77-C614-3C4A-BB64-FE8FA7127000}" presName="rootConnector" presStyleLbl="node3" presStyleIdx="4" presStyleCnt="13"/>
      <dgm:spPr/>
    </dgm:pt>
    <dgm:pt modelId="{80B4E618-4249-8D41-AE45-A0F3026FE100}" type="pres">
      <dgm:prSet presAssocID="{850CDD77-C614-3C4A-BB64-FE8FA7127000}" presName="hierChild4" presStyleCnt="0"/>
      <dgm:spPr/>
    </dgm:pt>
    <dgm:pt modelId="{ED86763E-8B95-CA43-89F3-FA2949FA6A02}" type="pres">
      <dgm:prSet presAssocID="{850CDD77-C614-3C4A-BB64-FE8FA7127000}" presName="hierChild5" presStyleCnt="0"/>
      <dgm:spPr/>
    </dgm:pt>
    <dgm:pt modelId="{145E4DF4-EA52-0247-92F1-B70748B78E58}" type="pres">
      <dgm:prSet presAssocID="{93AFF0C0-3567-3041-926E-E5407E923A56}" presName="Name37" presStyleLbl="parChTrans1D3" presStyleIdx="5" presStyleCnt="13"/>
      <dgm:spPr/>
    </dgm:pt>
    <dgm:pt modelId="{4B35AD9D-806C-D24F-A02C-A56C53CA9B26}" type="pres">
      <dgm:prSet presAssocID="{1B4E1D6B-AD87-654B-A851-B12E6A7749ED}" presName="hierRoot2" presStyleCnt="0">
        <dgm:presLayoutVars>
          <dgm:hierBranch val="init"/>
        </dgm:presLayoutVars>
      </dgm:prSet>
      <dgm:spPr/>
    </dgm:pt>
    <dgm:pt modelId="{AC138AEA-C859-7E4B-9D17-DFF6A815F851}" type="pres">
      <dgm:prSet presAssocID="{1B4E1D6B-AD87-654B-A851-B12E6A7749ED}" presName="rootComposite" presStyleCnt="0"/>
      <dgm:spPr/>
    </dgm:pt>
    <dgm:pt modelId="{0C0A4419-B938-BA45-A175-50B403EC0F80}" type="pres">
      <dgm:prSet presAssocID="{1B4E1D6B-AD87-654B-A851-B12E6A7749ED}" presName="rootText" presStyleLbl="node3" presStyleIdx="5" presStyleCnt="13">
        <dgm:presLayoutVars>
          <dgm:chPref val="3"/>
        </dgm:presLayoutVars>
      </dgm:prSet>
      <dgm:spPr>
        <a:prstGeom prst="rect">
          <a:avLst/>
        </a:prstGeom>
      </dgm:spPr>
    </dgm:pt>
    <dgm:pt modelId="{8A6CB24A-C8F8-544B-A04B-770083A00377}" type="pres">
      <dgm:prSet presAssocID="{1B4E1D6B-AD87-654B-A851-B12E6A7749ED}" presName="rootConnector" presStyleLbl="node3" presStyleIdx="5" presStyleCnt="13"/>
      <dgm:spPr/>
    </dgm:pt>
    <dgm:pt modelId="{06252593-DAE3-534B-8CEC-C83E3E39CB2D}" type="pres">
      <dgm:prSet presAssocID="{1B4E1D6B-AD87-654B-A851-B12E6A7749ED}" presName="hierChild4" presStyleCnt="0"/>
      <dgm:spPr/>
    </dgm:pt>
    <dgm:pt modelId="{5FD6153D-5858-8941-8253-D937C96EC5E4}" type="pres">
      <dgm:prSet presAssocID="{1B4E1D6B-AD87-654B-A851-B12E6A7749ED}" presName="hierChild5" presStyleCnt="0"/>
      <dgm:spPr/>
    </dgm:pt>
    <dgm:pt modelId="{6F4B3002-A1F1-FC48-B902-8169351D4FAF}" type="pres">
      <dgm:prSet presAssocID="{C69F486A-24BB-7F44-A305-DE289C41D1FC}" presName="hierChild5" presStyleCnt="0"/>
      <dgm:spPr/>
    </dgm:pt>
    <dgm:pt modelId="{25A7BCCE-CB13-F54E-9178-989FCB8CDF50}" type="pres">
      <dgm:prSet presAssocID="{2228FAD3-F097-E944-923D-B6752A43A504}" presName="Name37" presStyleLbl="parChTrans1D2" presStyleIdx="2" presStyleCnt="5"/>
      <dgm:spPr/>
    </dgm:pt>
    <dgm:pt modelId="{7E2A9620-C544-6947-A0C7-0A00A0E73C5F}" type="pres">
      <dgm:prSet presAssocID="{705D4F3F-8964-A140-9070-491E7DA5D6E3}" presName="hierRoot2" presStyleCnt="0">
        <dgm:presLayoutVars>
          <dgm:hierBranch val="init"/>
        </dgm:presLayoutVars>
      </dgm:prSet>
      <dgm:spPr/>
    </dgm:pt>
    <dgm:pt modelId="{1843352B-E535-8A48-9132-6A71CFB3C685}" type="pres">
      <dgm:prSet presAssocID="{705D4F3F-8964-A140-9070-491E7DA5D6E3}" presName="rootComposite" presStyleCnt="0"/>
      <dgm:spPr/>
    </dgm:pt>
    <dgm:pt modelId="{CE33BECD-3C36-F842-9AC5-095C6480079C}" type="pres">
      <dgm:prSet presAssocID="{705D4F3F-8964-A140-9070-491E7DA5D6E3}" presName="rootText" presStyleLbl="node2" presStyleIdx="2" presStyleCnt="5">
        <dgm:presLayoutVars>
          <dgm:chPref val="3"/>
        </dgm:presLayoutVars>
      </dgm:prSet>
      <dgm:spPr/>
    </dgm:pt>
    <dgm:pt modelId="{C2A039E8-D778-5245-BD8E-6BF6E09FD347}" type="pres">
      <dgm:prSet presAssocID="{705D4F3F-8964-A140-9070-491E7DA5D6E3}" presName="rootConnector" presStyleLbl="node2" presStyleIdx="2" presStyleCnt="5"/>
      <dgm:spPr/>
    </dgm:pt>
    <dgm:pt modelId="{0B1C5A37-E0F7-9042-8B87-261EA870CF0F}" type="pres">
      <dgm:prSet presAssocID="{705D4F3F-8964-A140-9070-491E7DA5D6E3}" presName="hierChild4" presStyleCnt="0"/>
      <dgm:spPr/>
    </dgm:pt>
    <dgm:pt modelId="{786597C7-EEFB-3B41-8FD1-14A0FA748D1C}" type="pres">
      <dgm:prSet presAssocID="{6B315B52-B135-A044-99EC-3710996EF3A9}" presName="Name37" presStyleLbl="parChTrans1D3" presStyleIdx="6" presStyleCnt="13"/>
      <dgm:spPr/>
    </dgm:pt>
    <dgm:pt modelId="{0EC96F08-7619-D44A-9621-3A2B2A987D4B}" type="pres">
      <dgm:prSet presAssocID="{839004DE-6ADF-504E-938E-D2B596DDFE43}" presName="hierRoot2" presStyleCnt="0">
        <dgm:presLayoutVars>
          <dgm:hierBranch val="init"/>
        </dgm:presLayoutVars>
      </dgm:prSet>
      <dgm:spPr/>
    </dgm:pt>
    <dgm:pt modelId="{DA84EF61-BD71-2F40-9009-22865E47B66E}" type="pres">
      <dgm:prSet presAssocID="{839004DE-6ADF-504E-938E-D2B596DDFE43}" presName="rootComposite" presStyleCnt="0"/>
      <dgm:spPr/>
    </dgm:pt>
    <dgm:pt modelId="{A97A103E-ED26-7245-83D2-21425941259C}" type="pres">
      <dgm:prSet presAssocID="{839004DE-6ADF-504E-938E-D2B596DDFE43}" presName="rootText" presStyleLbl="node3" presStyleIdx="6" presStyleCnt="13">
        <dgm:presLayoutVars>
          <dgm:chPref val="3"/>
        </dgm:presLayoutVars>
      </dgm:prSet>
      <dgm:spPr/>
    </dgm:pt>
    <dgm:pt modelId="{D7F5BF23-356D-A541-9F54-3220713C33A8}" type="pres">
      <dgm:prSet presAssocID="{839004DE-6ADF-504E-938E-D2B596DDFE43}" presName="rootConnector" presStyleLbl="node3" presStyleIdx="6" presStyleCnt="13"/>
      <dgm:spPr/>
    </dgm:pt>
    <dgm:pt modelId="{3DEF56AC-C763-DD4A-822A-DD69FE9EB5E2}" type="pres">
      <dgm:prSet presAssocID="{839004DE-6ADF-504E-938E-D2B596DDFE43}" presName="hierChild4" presStyleCnt="0"/>
      <dgm:spPr/>
    </dgm:pt>
    <dgm:pt modelId="{C4E6B118-0E27-8242-823B-4440B91B64C5}" type="pres">
      <dgm:prSet presAssocID="{EE62062A-6E4A-FE41-A1AC-0E17DFE188D9}" presName="Name37" presStyleLbl="parChTrans1D4" presStyleIdx="4" presStyleCnt="8"/>
      <dgm:spPr/>
    </dgm:pt>
    <dgm:pt modelId="{0FA9C458-1707-2047-AF71-5EB750948826}" type="pres">
      <dgm:prSet presAssocID="{9ACE3D7B-56D4-8240-8F39-B3DE5D214015}" presName="hierRoot2" presStyleCnt="0">
        <dgm:presLayoutVars>
          <dgm:hierBranch val="init"/>
        </dgm:presLayoutVars>
      </dgm:prSet>
      <dgm:spPr/>
    </dgm:pt>
    <dgm:pt modelId="{8B8B9939-A1D1-7D47-BD2A-9ADE168E0706}" type="pres">
      <dgm:prSet presAssocID="{9ACE3D7B-56D4-8240-8F39-B3DE5D214015}" presName="rootComposite" presStyleCnt="0"/>
      <dgm:spPr/>
    </dgm:pt>
    <dgm:pt modelId="{9101C147-3A18-564D-B95A-CA714880A5C3}" type="pres">
      <dgm:prSet presAssocID="{9ACE3D7B-56D4-8240-8F39-B3DE5D214015}" presName="rootText" presStyleLbl="node4" presStyleIdx="4" presStyleCnt="8">
        <dgm:presLayoutVars>
          <dgm:chPref val="3"/>
        </dgm:presLayoutVars>
      </dgm:prSet>
      <dgm:spPr/>
    </dgm:pt>
    <dgm:pt modelId="{6B26D57B-BB80-4940-9A89-1F41E9C4C7EF}" type="pres">
      <dgm:prSet presAssocID="{9ACE3D7B-56D4-8240-8F39-B3DE5D214015}" presName="rootConnector" presStyleLbl="node4" presStyleIdx="4" presStyleCnt="8"/>
      <dgm:spPr/>
    </dgm:pt>
    <dgm:pt modelId="{71AAE001-D2BD-354E-876D-E3A4281FEBD2}" type="pres">
      <dgm:prSet presAssocID="{9ACE3D7B-56D4-8240-8F39-B3DE5D214015}" presName="hierChild4" presStyleCnt="0"/>
      <dgm:spPr/>
    </dgm:pt>
    <dgm:pt modelId="{E612E83C-7A3F-3A48-9E70-24B029359E74}" type="pres">
      <dgm:prSet presAssocID="{9ACE3D7B-56D4-8240-8F39-B3DE5D214015}" presName="hierChild5" presStyleCnt="0"/>
      <dgm:spPr/>
    </dgm:pt>
    <dgm:pt modelId="{80BC276F-DFE5-754B-82D2-CB6256F7E117}" type="pres">
      <dgm:prSet presAssocID="{5A7B8499-6A6E-D04F-98D6-16FBB4AE9445}" presName="Name37" presStyleLbl="parChTrans1D4" presStyleIdx="5" presStyleCnt="8"/>
      <dgm:spPr/>
    </dgm:pt>
    <dgm:pt modelId="{57D396D4-5203-754A-8A4D-3B3DFC955473}" type="pres">
      <dgm:prSet presAssocID="{3A3F5D70-A943-1A47-8223-4495B35CDE86}" presName="hierRoot2" presStyleCnt="0">
        <dgm:presLayoutVars>
          <dgm:hierBranch val="init"/>
        </dgm:presLayoutVars>
      </dgm:prSet>
      <dgm:spPr/>
    </dgm:pt>
    <dgm:pt modelId="{2E228950-6360-CF43-BA5D-F6588F0B12C2}" type="pres">
      <dgm:prSet presAssocID="{3A3F5D70-A943-1A47-8223-4495B35CDE86}" presName="rootComposite" presStyleCnt="0"/>
      <dgm:spPr/>
    </dgm:pt>
    <dgm:pt modelId="{5ACD05C6-076A-F142-A812-F240D07D40D9}" type="pres">
      <dgm:prSet presAssocID="{3A3F5D70-A943-1A47-8223-4495B35CDE86}" presName="rootText" presStyleLbl="node4" presStyleIdx="5" presStyleCnt="8">
        <dgm:presLayoutVars>
          <dgm:chPref val="3"/>
        </dgm:presLayoutVars>
      </dgm:prSet>
      <dgm:spPr/>
    </dgm:pt>
    <dgm:pt modelId="{D291D12A-F0FF-A349-96BD-998D1A99DBFB}" type="pres">
      <dgm:prSet presAssocID="{3A3F5D70-A943-1A47-8223-4495B35CDE86}" presName="rootConnector" presStyleLbl="node4" presStyleIdx="5" presStyleCnt="8"/>
      <dgm:spPr/>
    </dgm:pt>
    <dgm:pt modelId="{40FB9CE2-6435-884A-BBAF-B60CA8512217}" type="pres">
      <dgm:prSet presAssocID="{3A3F5D70-A943-1A47-8223-4495B35CDE86}" presName="hierChild4" presStyleCnt="0"/>
      <dgm:spPr/>
    </dgm:pt>
    <dgm:pt modelId="{92229D78-29BC-DB44-A49A-778C79DA1251}" type="pres">
      <dgm:prSet presAssocID="{3A3F5D70-A943-1A47-8223-4495B35CDE86}" presName="hierChild5" presStyleCnt="0"/>
      <dgm:spPr/>
    </dgm:pt>
    <dgm:pt modelId="{E828ACBE-25B1-D749-B53C-7E6DA70A8B70}" type="pres">
      <dgm:prSet presAssocID="{839004DE-6ADF-504E-938E-D2B596DDFE43}" presName="hierChild5" presStyleCnt="0"/>
      <dgm:spPr/>
    </dgm:pt>
    <dgm:pt modelId="{6530ADCF-295F-334D-BD98-E7AAB06D1A76}" type="pres">
      <dgm:prSet presAssocID="{E8351D1E-C81E-344F-867C-C03F6BA73375}" presName="Name37" presStyleLbl="parChTrans1D3" presStyleIdx="7" presStyleCnt="13"/>
      <dgm:spPr/>
    </dgm:pt>
    <dgm:pt modelId="{CB142BC9-2080-664A-AD06-C6AEC44FD654}" type="pres">
      <dgm:prSet presAssocID="{E7811161-3F32-2946-B7A0-9D26EBF5BBB2}" presName="hierRoot2" presStyleCnt="0">
        <dgm:presLayoutVars>
          <dgm:hierBranch val="init"/>
        </dgm:presLayoutVars>
      </dgm:prSet>
      <dgm:spPr/>
    </dgm:pt>
    <dgm:pt modelId="{86821927-32D5-9341-95F2-8C423DEF631E}" type="pres">
      <dgm:prSet presAssocID="{E7811161-3F32-2946-B7A0-9D26EBF5BBB2}" presName="rootComposite" presStyleCnt="0"/>
      <dgm:spPr/>
    </dgm:pt>
    <dgm:pt modelId="{A1F581B7-E589-3D4B-83F6-061841CF5CA5}" type="pres">
      <dgm:prSet presAssocID="{E7811161-3F32-2946-B7A0-9D26EBF5BBB2}" presName="rootText" presStyleLbl="node3" presStyleIdx="7" presStyleCnt="13">
        <dgm:presLayoutVars>
          <dgm:chPref val="3"/>
        </dgm:presLayoutVars>
      </dgm:prSet>
      <dgm:spPr/>
    </dgm:pt>
    <dgm:pt modelId="{E0136D06-1B06-B14F-AE6B-7DD30A477060}" type="pres">
      <dgm:prSet presAssocID="{E7811161-3F32-2946-B7A0-9D26EBF5BBB2}" presName="rootConnector" presStyleLbl="node3" presStyleIdx="7" presStyleCnt="13"/>
      <dgm:spPr/>
    </dgm:pt>
    <dgm:pt modelId="{B9C885C2-E06B-EA47-A2B9-F1F681546844}" type="pres">
      <dgm:prSet presAssocID="{E7811161-3F32-2946-B7A0-9D26EBF5BBB2}" presName="hierChild4" presStyleCnt="0"/>
      <dgm:spPr/>
    </dgm:pt>
    <dgm:pt modelId="{BEFAA8B9-B7B5-5F4B-A066-482B8BC77DE4}" type="pres">
      <dgm:prSet presAssocID="{7E8C0695-50BD-8348-A7C7-915FCE845D63}" presName="Name37" presStyleLbl="parChTrans1D4" presStyleIdx="6" presStyleCnt="8"/>
      <dgm:spPr/>
    </dgm:pt>
    <dgm:pt modelId="{6A1C60AE-C853-DB44-BF71-41252BF4B4D4}" type="pres">
      <dgm:prSet presAssocID="{B630036B-3BD1-DF4B-B794-5236C2A1FB04}" presName="hierRoot2" presStyleCnt="0">
        <dgm:presLayoutVars>
          <dgm:hierBranch val="init"/>
        </dgm:presLayoutVars>
      </dgm:prSet>
      <dgm:spPr/>
    </dgm:pt>
    <dgm:pt modelId="{FDFAFA47-1FFF-8B45-AB4B-84A22BB872E6}" type="pres">
      <dgm:prSet presAssocID="{B630036B-3BD1-DF4B-B794-5236C2A1FB04}" presName="rootComposite" presStyleCnt="0"/>
      <dgm:spPr/>
    </dgm:pt>
    <dgm:pt modelId="{9BB8D54C-D8E2-5D4E-9ABA-11A02920C703}" type="pres">
      <dgm:prSet presAssocID="{B630036B-3BD1-DF4B-B794-5236C2A1FB04}" presName="rootText" presStyleLbl="node4" presStyleIdx="6" presStyleCnt="8">
        <dgm:presLayoutVars>
          <dgm:chPref val="3"/>
        </dgm:presLayoutVars>
      </dgm:prSet>
      <dgm:spPr/>
    </dgm:pt>
    <dgm:pt modelId="{7A4C3C62-915C-3C49-A0B4-8C6B73AA5F1D}" type="pres">
      <dgm:prSet presAssocID="{B630036B-3BD1-DF4B-B794-5236C2A1FB04}" presName="rootConnector" presStyleLbl="node4" presStyleIdx="6" presStyleCnt="8"/>
      <dgm:spPr/>
    </dgm:pt>
    <dgm:pt modelId="{8902F086-4B9C-984D-B440-3DA8385165D1}" type="pres">
      <dgm:prSet presAssocID="{B630036B-3BD1-DF4B-B794-5236C2A1FB04}" presName="hierChild4" presStyleCnt="0"/>
      <dgm:spPr/>
    </dgm:pt>
    <dgm:pt modelId="{CD43478F-3A10-044D-A464-B9C92EADD96F}" type="pres">
      <dgm:prSet presAssocID="{B630036B-3BD1-DF4B-B794-5236C2A1FB04}" presName="hierChild5" presStyleCnt="0"/>
      <dgm:spPr/>
    </dgm:pt>
    <dgm:pt modelId="{8A07ED67-4810-1648-85B9-F344DE86A275}" type="pres">
      <dgm:prSet presAssocID="{6F14CE29-D598-854D-B565-79BF58D6E020}" presName="Name37" presStyleLbl="parChTrans1D4" presStyleIdx="7" presStyleCnt="8"/>
      <dgm:spPr/>
    </dgm:pt>
    <dgm:pt modelId="{C53308DD-44EA-CF4D-89A5-2B9874ACEBC6}" type="pres">
      <dgm:prSet presAssocID="{229AA84A-8823-9742-9006-2719CECDE349}" presName="hierRoot2" presStyleCnt="0">
        <dgm:presLayoutVars>
          <dgm:hierBranch val="init"/>
        </dgm:presLayoutVars>
      </dgm:prSet>
      <dgm:spPr/>
    </dgm:pt>
    <dgm:pt modelId="{2E6E8321-996B-324C-931F-C31F61C57849}" type="pres">
      <dgm:prSet presAssocID="{229AA84A-8823-9742-9006-2719CECDE349}" presName="rootComposite" presStyleCnt="0"/>
      <dgm:spPr/>
    </dgm:pt>
    <dgm:pt modelId="{E1CAC6BA-EC59-9941-A06A-2B2FEC878B52}" type="pres">
      <dgm:prSet presAssocID="{229AA84A-8823-9742-9006-2719CECDE349}" presName="rootText" presStyleLbl="node4" presStyleIdx="7" presStyleCnt="8">
        <dgm:presLayoutVars>
          <dgm:chPref val="3"/>
        </dgm:presLayoutVars>
      </dgm:prSet>
      <dgm:spPr/>
    </dgm:pt>
    <dgm:pt modelId="{65A1CEE1-0CE0-FF48-B2FC-8CEDE9AB6ABB}" type="pres">
      <dgm:prSet presAssocID="{229AA84A-8823-9742-9006-2719CECDE349}" presName="rootConnector" presStyleLbl="node4" presStyleIdx="7" presStyleCnt="8"/>
      <dgm:spPr/>
    </dgm:pt>
    <dgm:pt modelId="{46E0F5BE-0D3F-0046-A096-16356672A932}" type="pres">
      <dgm:prSet presAssocID="{229AA84A-8823-9742-9006-2719CECDE349}" presName="hierChild4" presStyleCnt="0"/>
      <dgm:spPr/>
    </dgm:pt>
    <dgm:pt modelId="{A54E8135-6173-3D48-BAFB-7B219FB00A3D}" type="pres">
      <dgm:prSet presAssocID="{229AA84A-8823-9742-9006-2719CECDE349}" presName="hierChild5" presStyleCnt="0"/>
      <dgm:spPr/>
    </dgm:pt>
    <dgm:pt modelId="{56D1175C-DFA6-6E4A-9A23-D13B1954DE06}" type="pres">
      <dgm:prSet presAssocID="{E7811161-3F32-2946-B7A0-9D26EBF5BBB2}" presName="hierChild5" presStyleCnt="0"/>
      <dgm:spPr/>
    </dgm:pt>
    <dgm:pt modelId="{35007171-FFBF-0940-932A-42A035E1319B}" type="pres">
      <dgm:prSet presAssocID="{705D4F3F-8964-A140-9070-491E7DA5D6E3}" presName="hierChild5" presStyleCnt="0"/>
      <dgm:spPr/>
    </dgm:pt>
    <dgm:pt modelId="{6F7BC065-A0D8-1C4B-A697-E30B69151D9E}" type="pres">
      <dgm:prSet presAssocID="{2666F25C-2B82-474B-82C7-20E1C0E39A96}" presName="Name37" presStyleLbl="parChTrans1D2" presStyleIdx="3" presStyleCnt="5"/>
      <dgm:spPr/>
    </dgm:pt>
    <dgm:pt modelId="{FDEA44DD-C2A1-0D4B-BD6A-9834B2DF89ED}" type="pres">
      <dgm:prSet presAssocID="{BF41ECCC-BC2A-8349-B913-28DAD6F084CC}" presName="hierRoot2" presStyleCnt="0">
        <dgm:presLayoutVars>
          <dgm:hierBranch val="init"/>
        </dgm:presLayoutVars>
      </dgm:prSet>
      <dgm:spPr/>
    </dgm:pt>
    <dgm:pt modelId="{58943805-F169-8D42-9B6A-2707C87349FA}" type="pres">
      <dgm:prSet presAssocID="{BF41ECCC-BC2A-8349-B913-28DAD6F084CC}" presName="rootComposite" presStyleCnt="0"/>
      <dgm:spPr/>
    </dgm:pt>
    <dgm:pt modelId="{0A8812DE-BD62-AB48-A2BF-22C74850397F}" type="pres">
      <dgm:prSet presAssocID="{BF41ECCC-BC2A-8349-B913-28DAD6F084CC}" presName="rootText" presStyleLbl="node2" presStyleIdx="3" presStyleCnt="5">
        <dgm:presLayoutVars>
          <dgm:chPref val="3"/>
        </dgm:presLayoutVars>
      </dgm:prSet>
      <dgm:spPr/>
    </dgm:pt>
    <dgm:pt modelId="{CFC3F065-E13C-A446-B759-3C0ED456045E}" type="pres">
      <dgm:prSet presAssocID="{BF41ECCC-BC2A-8349-B913-28DAD6F084CC}" presName="rootConnector" presStyleLbl="node2" presStyleIdx="3" presStyleCnt="5"/>
      <dgm:spPr/>
    </dgm:pt>
    <dgm:pt modelId="{240C2C40-0811-1449-8BEE-B432BC9ACACB}" type="pres">
      <dgm:prSet presAssocID="{BF41ECCC-BC2A-8349-B913-28DAD6F084CC}" presName="hierChild4" presStyleCnt="0"/>
      <dgm:spPr/>
    </dgm:pt>
    <dgm:pt modelId="{D216FE30-4489-D040-A7F2-AE942325FBDD}" type="pres">
      <dgm:prSet presAssocID="{1007CDFF-4CD2-184F-96E6-87C55DB3BBA6}" presName="Name37" presStyleLbl="parChTrans1D3" presStyleIdx="8" presStyleCnt="13"/>
      <dgm:spPr/>
    </dgm:pt>
    <dgm:pt modelId="{CCFB7612-EA16-4540-8BC0-6C627D82F000}" type="pres">
      <dgm:prSet presAssocID="{AFA8405D-2736-1E47-B7BB-CAD2EA7AE947}" presName="hierRoot2" presStyleCnt="0">
        <dgm:presLayoutVars>
          <dgm:hierBranch val="init"/>
        </dgm:presLayoutVars>
      </dgm:prSet>
      <dgm:spPr/>
    </dgm:pt>
    <dgm:pt modelId="{6D3F2B01-D47C-B044-B87B-31F64437AE7B}" type="pres">
      <dgm:prSet presAssocID="{AFA8405D-2736-1E47-B7BB-CAD2EA7AE947}" presName="rootComposite" presStyleCnt="0"/>
      <dgm:spPr/>
    </dgm:pt>
    <dgm:pt modelId="{9ADDA45F-F63C-D44C-9B19-56CC88A8FCA6}" type="pres">
      <dgm:prSet presAssocID="{AFA8405D-2736-1E47-B7BB-CAD2EA7AE947}" presName="rootText" presStyleLbl="node3" presStyleIdx="8" presStyleCnt="13">
        <dgm:presLayoutVars>
          <dgm:chPref val="3"/>
        </dgm:presLayoutVars>
      </dgm:prSet>
      <dgm:spPr/>
    </dgm:pt>
    <dgm:pt modelId="{DA2DEA38-6398-6D40-8490-6029F36EFD75}" type="pres">
      <dgm:prSet presAssocID="{AFA8405D-2736-1E47-B7BB-CAD2EA7AE947}" presName="rootConnector" presStyleLbl="node3" presStyleIdx="8" presStyleCnt="13"/>
      <dgm:spPr/>
    </dgm:pt>
    <dgm:pt modelId="{75BAA908-5FE5-CF4F-80CC-1097CB1ECF04}" type="pres">
      <dgm:prSet presAssocID="{AFA8405D-2736-1E47-B7BB-CAD2EA7AE947}" presName="hierChild4" presStyleCnt="0"/>
      <dgm:spPr/>
    </dgm:pt>
    <dgm:pt modelId="{EC6B82FA-4E82-4243-B397-ED7487D27FB5}" type="pres">
      <dgm:prSet presAssocID="{AFA8405D-2736-1E47-B7BB-CAD2EA7AE947}" presName="hierChild5" presStyleCnt="0"/>
      <dgm:spPr/>
    </dgm:pt>
    <dgm:pt modelId="{2237C537-EF88-DC45-9795-FA4003A409BE}" type="pres">
      <dgm:prSet presAssocID="{7F90264A-B574-414C-A54B-2564E7289D24}" presName="Name37" presStyleLbl="parChTrans1D3" presStyleIdx="9" presStyleCnt="13"/>
      <dgm:spPr/>
    </dgm:pt>
    <dgm:pt modelId="{078060F8-F63F-CD4F-AAC8-186F02FBC677}" type="pres">
      <dgm:prSet presAssocID="{EBD297E2-D18C-3E48-AB0D-318C888A997E}" presName="hierRoot2" presStyleCnt="0">
        <dgm:presLayoutVars>
          <dgm:hierBranch val="init"/>
        </dgm:presLayoutVars>
      </dgm:prSet>
      <dgm:spPr/>
    </dgm:pt>
    <dgm:pt modelId="{0C161097-1990-FF41-987B-841C8A81E1E1}" type="pres">
      <dgm:prSet presAssocID="{EBD297E2-D18C-3E48-AB0D-318C888A997E}" presName="rootComposite" presStyleCnt="0"/>
      <dgm:spPr/>
    </dgm:pt>
    <dgm:pt modelId="{2C48F07C-3D5A-FD43-A0E6-ADF1DE64E8BE}" type="pres">
      <dgm:prSet presAssocID="{EBD297E2-D18C-3E48-AB0D-318C888A997E}" presName="rootText" presStyleLbl="node3" presStyleIdx="9" presStyleCnt="13">
        <dgm:presLayoutVars>
          <dgm:chPref val="3"/>
        </dgm:presLayoutVars>
      </dgm:prSet>
      <dgm:spPr/>
    </dgm:pt>
    <dgm:pt modelId="{EBA1EC13-939E-AB44-B621-64569974B557}" type="pres">
      <dgm:prSet presAssocID="{EBD297E2-D18C-3E48-AB0D-318C888A997E}" presName="rootConnector" presStyleLbl="node3" presStyleIdx="9" presStyleCnt="13"/>
      <dgm:spPr/>
    </dgm:pt>
    <dgm:pt modelId="{4AEE80E5-31EF-1144-9E9E-2B1640976E37}" type="pres">
      <dgm:prSet presAssocID="{EBD297E2-D18C-3E48-AB0D-318C888A997E}" presName="hierChild4" presStyleCnt="0"/>
      <dgm:spPr/>
    </dgm:pt>
    <dgm:pt modelId="{642623D2-13D9-7D4B-B1E7-A3F9105942D0}" type="pres">
      <dgm:prSet presAssocID="{EBD297E2-D18C-3E48-AB0D-318C888A997E}" presName="hierChild5" presStyleCnt="0"/>
      <dgm:spPr/>
    </dgm:pt>
    <dgm:pt modelId="{17A48353-0F34-C049-964A-4534F5F59DA7}" type="pres">
      <dgm:prSet presAssocID="{BF41ECCC-BC2A-8349-B913-28DAD6F084CC}" presName="hierChild5" presStyleCnt="0"/>
      <dgm:spPr/>
    </dgm:pt>
    <dgm:pt modelId="{C8E54E94-E08E-B548-A201-66B77E91131B}" type="pres">
      <dgm:prSet presAssocID="{C07C0438-AC4D-4546-9D8E-C0BE86651FD6}" presName="Name37" presStyleLbl="parChTrans1D2" presStyleIdx="4" presStyleCnt="5"/>
      <dgm:spPr/>
    </dgm:pt>
    <dgm:pt modelId="{EAE1C474-A7A2-0E45-AC4B-1D478EB1DA0C}" type="pres">
      <dgm:prSet presAssocID="{B1C29C3F-9E82-EB4A-BF26-8655D9B38122}" presName="hierRoot2" presStyleCnt="0">
        <dgm:presLayoutVars>
          <dgm:hierBranch val="init"/>
        </dgm:presLayoutVars>
      </dgm:prSet>
      <dgm:spPr/>
    </dgm:pt>
    <dgm:pt modelId="{F055F8F0-FCD2-5743-AAC0-3731EE008E4C}" type="pres">
      <dgm:prSet presAssocID="{B1C29C3F-9E82-EB4A-BF26-8655D9B38122}" presName="rootComposite" presStyleCnt="0"/>
      <dgm:spPr/>
    </dgm:pt>
    <dgm:pt modelId="{0B14D5B8-1169-DA47-BB2C-DA7F9687E613}" type="pres">
      <dgm:prSet presAssocID="{B1C29C3F-9E82-EB4A-BF26-8655D9B38122}" presName="rootText" presStyleLbl="node2" presStyleIdx="4" presStyleCnt="5">
        <dgm:presLayoutVars>
          <dgm:chPref val="3"/>
        </dgm:presLayoutVars>
      </dgm:prSet>
      <dgm:spPr/>
    </dgm:pt>
    <dgm:pt modelId="{2C50E9F6-B2F2-3849-9BD4-16D117FF9781}" type="pres">
      <dgm:prSet presAssocID="{B1C29C3F-9E82-EB4A-BF26-8655D9B38122}" presName="rootConnector" presStyleLbl="node2" presStyleIdx="4" presStyleCnt="5"/>
      <dgm:spPr/>
    </dgm:pt>
    <dgm:pt modelId="{F25EF293-0B5B-FC4D-95AD-52DDC7D02F71}" type="pres">
      <dgm:prSet presAssocID="{B1C29C3F-9E82-EB4A-BF26-8655D9B38122}" presName="hierChild4" presStyleCnt="0"/>
      <dgm:spPr/>
    </dgm:pt>
    <dgm:pt modelId="{4DA572FF-28E1-4943-B0D1-A4F4B8A683D8}" type="pres">
      <dgm:prSet presAssocID="{E737615D-CDBB-C841-849C-0805F17720EE}" presName="Name37" presStyleLbl="parChTrans1D3" presStyleIdx="10" presStyleCnt="13"/>
      <dgm:spPr/>
    </dgm:pt>
    <dgm:pt modelId="{9516E380-264E-7E44-B86D-78C33C640E42}" type="pres">
      <dgm:prSet presAssocID="{D28A1E28-B1FB-A643-B990-742F6F174E14}" presName="hierRoot2" presStyleCnt="0">
        <dgm:presLayoutVars>
          <dgm:hierBranch val="init"/>
        </dgm:presLayoutVars>
      </dgm:prSet>
      <dgm:spPr/>
    </dgm:pt>
    <dgm:pt modelId="{F780444E-5AAC-4545-BA9F-7448272D511C}" type="pres">
      <dgm:prSet presAssocID="{D28A1E28-B1FB-A643-B990-742F6F174E14}" presName="rootComposite" presStyleCnt="0"/>
      <dgm:spPr/>
    </dgm:pt>
    <dgm:pt modelId="{DAFC4729-BC89-6141-ACF6-D52E20268019}" type="pres">
      <dgm:prSet presAssocID="{D28A1E28-B1FB-A643-B990-742F6F174E14}" presName="rootText" presStyleLbl="node3" presStyleIdx="10" presStyleCnt="13">
        <dgm:presLayoutVars>
          <dgm:chPref val="3"/>
        </dgm:presLayoutVars>
      </dgm:prSet>
      <dgm:spPr/>
    </dgm:pt>
    <dgm:pt modelId="{B2001D79-CCF6-3B4A-B839-7E94C0F6F58C}" type="pres">
      <dgm:prSet presAssocID="{D28A1E28-B1FB-A643-B990-742F6F174E14}" presName="rootConnector" presStyleLbl="node3" presStyleIdx="10" presStyleCnt="13"/>
      <dgm:spPr/>
    </dgm:pt>
    <dgm:pt modelId="{0B692F7F-06D9-C449-94AA-8B8D8F87F288}" type="pres">
      <dgm:prSet presAssocID="{D28A1E28-B1FB-A643-B990-742F6F174E14}" presName="hierChild4" presStyleCnt="0"/>
      <dgm:spPr/>
    </dgm:pt>
    <dgm:pt modelId="{9E8D4EEB-7037-7B49-B009-30FDEE400534}" type="pres">
      <dgm:prSet presAssocID="{D28A1E28-B1FB-A643-B990-742F6F174E14}" presName="hierChild5" presStyleCnt="0"/>
      <dgm:spPr/>
    </dgm:pt>
    <dgm:pt modelId="{CB654174-0C65-214C-B0E6-A4388BC54B87}" type="pres">
      <dgm:prSet presAssocID="{B6F8B36B-C91A-0841-B21C-7544EA0DFCA7}" presName="Name37" presStyleLbl="parChTrans1D3" presStyleIdx="11" presStyleCnt="13"/>
      <dgm:spPr/>
    </dgm:pt>
    <dgm:pt modelId="{DB77D5C4-5260-9D44-9C3D-B8627D4A26AC}" type="pres">
      <dgm:prSet presAssocID="{1D7C6B5C-1DF5-CC4F-9B2B-01605463D474}" presName="hierRoot2" presStyleCnt="0">
        <dgm:presLayoutVars>
          <dgm:hierBranch val="init"/>
        </dgm:presLayoutVars>
      </dgm:prSet>
      <dgm:spPr/>
    </dgm:pt>
    <dgm:pt modelId="{916F04EE-DD84-084C-AACA-8691033A9708}" type="pres">
      <dgm:prSet presAssocID="{1D7C6B5C-1DF5-CC4F-9B2B-01605463D474}" presName="rootComposite" presStyleCnt="0"/>
      <dgm:spPr/>
    </dgm:pt>
    <dgm:pt modelId="{AA144826-641E-D743-BD6C-96D17030F6B3}" type="pres">
      <dgm:prSet presAssocID="{1D7C6B5C-1DF5-CC4F-9B2B-01605463D474}" presName="rootText" presStyleLbl="node3" presStyleIdx="11" presStyleCnt="13">
        <dgm:presLayoutVars>
          <dgm:chPref val="3"/>
        </dgm:presLayoutVars>
      </dgm:prSet>
      <dgm:spPr/>
    </dgm:pt>
    <dgm:pt modelId="{6EA6E7CE-4F74-F540-800D-F5B1715E244D}" type="pres">
      <dgm:prSet presAssocID="{1D7C6B5C-1DF5-CC4F-9B2B-01605463D474}" presName="rootConnector" presStyleLbl="node3" presStyleIdx="11" presStyleCnt="13"/>
      <dgm:spPr/>
    </dgm:pt>
    <dgm:pt modelId="{1EE1C67E-DEA9-F347-86C9-E8D7C64C378D}" type="pres">
      <dgm:prSet presAssocID="{1D7C6B5C-1DF5-CC4F-9B2B-01605463D474}" presName="hierChild4" presStyleCnt="0"/>
      <dgm:spPr/>
    </dgm:pt>
    <dgm:pt modelId="{79311BAA-355F-2747-B3F6-DA491F433CA7}" type="pres">
      <dgm:prSet presAssocID="{1D7C6B5C-1DF5-CC4F-9B2B-01605463D474}" presName="hierChild5" presStyleCnt="0"/>
      <dgm:spPr/>
    </dgm:pt>
    <dgm:pt modelId="{4B5D9B8D-55A5-C44B-A1A8-120F717540E5}" type="pres">
      <dgm:prSet presAssocID="{5C1DF05E-E71E-4B42-869F-68C7B6075E32}" presName="Name37" presStyleLbl="parChTrans1D3" presStyleIdx="12" presStyleCnt="13"/>
      <dgm:spPr/>
    </dgm:pt>
    <dgm:pt modelId="{AAE2949E-2558-3844-8A59-DF48DD7AFCDD}" type="pres">
      <dgm:prSet presAssocID="{9446A535-3A2D-9548-A94B-DB89233E159E}" presName="hierRoot2" presStyleCnt="0">
        <dgm:presLayoutVars>
          <dgm:hierBranch val="init"/>
        </dgm:presLayoutVars>
      </dgm:prSet>
      <dgm:spPr/>
    </dgm:pt>
    <dgm:pt modelId="{C90E41B8-313C-ED4E-8F11-DD32BC61E2C1}" type="pres">
      <dgm:prSet presAssocID="{9446A535-3A2D-9548-A94B-DB89233E159E}" presName="rootComposite" presStyleCnt="0"/>
      <dgm:spPr/>
    </dgm:pt>
    <dgm:pt modelId="{B19D8CBF-98A3-0F47-AE43-F40C28137C54}" type="pres">
      <dgm:prSet presAssocID="{9446A535-3A2D-9548-A94B-DB89233E159E}" presName="rootText" presStyleLbl="node3" presStyleIdx="12" presStyleCnt="13">
        <dgm:presLayoutVars>
          <dgm:chPref val="3"/>
        </dgm:presLayoutVars>
      </dgm:prSet>
      <dgm:spPr>
        <a:prstGeom prst="rect">
          <a:avLst/>
        </a:prstGeom>
      </dgm:spPr>
    </dgm:pt>
    <dgm:pt modelId="{ACE81AF4-877F-0240-B36C-E982423206F4}" type="pres">
      <dgm:prSet presAssocID="{9446A535-3A2D-9548-A94B-DB89233E159E}" presName="rootConnector" presStyleLbl="node3" presStyleIdx="12" presStyleCnt="13"/>
      <dgm:spPr/>
    </dgm:pt>
    <dgm:pt modelId="{4FF590C4-B0E9-404B-ABCF-A48EBF43FBC7}" type="pres">
      <dgm:prSet presAssocID="{9446A535-3A2D-9548-A94B-DB89233E159E}" presName="hierChild4" presStyleCnt="0"/>
      <dgm:spPr/>
    </dgm:pt>
    <dgm:pt modelId="{0CDD06A9-4643-7049-B8A0-70DA265B7FF1}" type="pres">
      <dgm:prSet presAssocID="{9446A535-3A2D-9548-A94B-DB89233E159E}" presName="hierChild5" presStyleCnt="0"/>
      <dgm:spPr/>
    </dgm:pt>
    <dgm:pt modelId="{D0ED4F4C-9CCD-784C-9899-6F9EC35BD3CD}" type="pres">
      <dgm:prSet presAssocID="{B1C29C3F-9E82-EB4A-BF26-8655D9B38122}" presName="hierChild5" presStyleCnt="0"/>
      <dgm:spPr/>
    </dgm:pt>
    <dgm:pt modelId="{D49DAE96-4A31-C245-BAEE-4FB3E9BAB971}" type="pres">
      <dgm:prSet presAssocID="{B20AC8AD-605D-2943-8BAE-1982F481C7BF}" presName="hierChild3" presStyleCnt="0"/>
      <dgm:spPr/>
    </dgm:pt>
  </dgm:ptLst>
  <dgm:cxnLst>
    <dgm:cxn modelId="{FE69FD00-0EFB-B245-A205-42283B52DAF1}" type="presOf" srcId="{2DB64DD2-8B0B-F04B-AE83-691454CBE0EA}" destId="{0CA2862D-74B7-B840-8DFA-2173F7B21F37}" srcOrd="0" destOrd="0" presId="urn:microsoft.com/office/officeart/2005/8/layout/orgChart1"/>
    <dgm:cxn modelId="{744FC104-730C-1A4B-A5E9-6C8BCCED4DEE}" type="presOf" srcId="{D28A1E28-B1FB-A643-B990-742F6F174E14}" destId="{B2001D79-CCF6-3B4A-B839-7E94C0F6F58C}" srcOrd="1" destOrd="0" presId="urn:microsoft.com/office/officeart/2005/8/layout/orgChart1"/>
    <dgm:cxn modelId="{0DBFF704-E470-5E4C-AEE9-340EC1D857FE}" type="presOf" srcId="{850CDD77-C614-3C4A-BB64-FE8FA7127000}" destId="{EC30B391-FEAF-4E4B-AF4C-536B32F3E3C5}" srcOrd="0" destOrd="0" presId="urn:microsoft.com/office/officeart/2005/8/layout/orgChart1"/>
    <dgm:cxn modelId="{2D90C90D-27CD-0B4B-A2F2-17391A8D08AF}" srcId="{705D4F3F-8964-A140-9070-491E7DA5D6E3}" destId="{839004DE-6ADF-504E-938E-D2B596DDFE43}" srcOrd="0" destOrd="0" parTransId="{6B315B52-B135-A044-99EC-3710996EF3A9}" sibTransId="{9E1BF082-4CA1-BB48-9CB6-CB6909B5AB56}"/>
    <dgm:cxn modelId="{730E710E-B1B4-D747-954C-C1F239D06946}" type="presOf" srcId="{EBD297E2-D18C-3E48-AB0D-318C888A997E}" destId="{EBA1EC13-939E-AB44-B621-64569974B557}" srcOrd="1" destOrd="0" presId="urn:microsoft.com/office/officeart/2005/8/layout/orgChart1"/>
    <dgm:cxn modelId="{418D9B14-0917-464B-8F0B-E8E58EA8EF6F}" type="presOf" srcId="{839004DE-6ADF-504E-938E-D2B596DDFE43}" destId="{D7F5BF23-356D-A541-9F54-3220713C33A8}" srcOrd="1" destOrd="0" presId="urn:microsoft.com/office/officeart/2005/8/layout/orgChart1"/>
    <dgm:cxn modelId="{2B70DF15-6693-DC45-8140-A8A63C51CC41}" srcId="{B015A6BA-609D-DC41-9A23-DB53FFD4808D}" destId="{274EEB25-0261-FF47-8989-E85679C559E3}" srcOrd="1" destOrd="0" parTransId="{5F746DC9-B648-AA4D-9566-A1764C2F7356}" sibTransId="{90ADE125-714C-EC45-9E61-5225A7948D64}"/>
    <dgm:cxn modelId="{AECE0416-CCB5-824C-B18C-27AF52970683}" type="presOf" srcId="{D28A1E28-B1FB-A643-B990-742F6F174E14}" destId="{DAFC4729-BC89-6141-ACF6-D52E20268019}" srcOrd="0" destOrd="0" presId="urn:microsoft.com/office/officeart/2005/8/layout/orgChart1"/>
    <dgm:cxn modelId="{49AF6418-7D9D-5140-A323-923BDB5D7FD5}" type="presOf" srcId="{5A7B8499-6A6E-D04F-98D6-16FBB4AE9445}" destId="{80BC276F-DFE5-754B-82D2-CB6256F7E117}" srcOrd="0" destOrd="0" presId="urn:microsoft.com/office/officeart/2005/8/layout/orgChart1"/>
    <dgm:cxn modelId="{6C243B19-F096-A04D-9892-D50D59EE5E7B}" type="presOf" srcId="{0110A5D8-4181-C549-A28B-6D1312616038}" destId="{72E074FD-15AA-9E42-879E-A4B4F09D6ED4}" srcOrd="0" destOrd="0" presId="urn:microsoft.com/office/officeart/2005/8/layout/orgChart1"/>
    <dgm:cxn modelId="{7EF1D91A-FCE4-FB44-9F40-6113475A15E7}" type="presOf" srcId="{41432B85-DB2E-0941-A583-1DBB0B39DEF1}" destId="{07E0E776-0A5E-1A48-B032-A9EFE4600552}" srcOrd="0" destOrd="0" presId="urn:microsoft.com/office/officeart/2005/8/layout/orgChart1"/>
    <dgm:cxn modelId="{1B58DF1E-BA50-F04F-94CE-9C25B55F7379}" type="presOf" srcId="{6B315B52-B135-A044-99EC-3710996EF3A9}" destId="{786597C7-EEFB-3B41-8FD1-14A0FA748D1C}" srcOrd="0" destOrd="0" presId="urn:microsoft.com/office/officeart/2005/8/layout/orgChart1"/>
    <dgm:cxn modelId="{B9B9B627-83C0-7C4E-BF3F-0CA7AC8AD045}" type="presOf" srcId="{BF41ECCC-BC2A-8349-B913-28DAD6F084CC}" destId="{0A8812DE-BD62-AB48-A2BF-22C74850397F}" srcOrd="0" destOrd="0" presId="urn:microsoft.com/office/officeart/2005/8/layout/orgChart1"/>
    <dgm:cxn modelId="{F25C6F29-4B9F-A949-B4AD-7C9D9D44F51F}" type="presOf" srcId="{6C4FB3B6-8E4D-6248-A084-1E4F93CD5475}" destId="{B19325FA-D597-5849-B1AA-5870DE0A4FBE}" srcOrd="0" destOrd="0" presId="urn:microsoft.com/office/officeart/2005/8/layout/orgChart1"/>
    <dgm:cxn modelId="{A125DC2B-4EA3-DF43-BD7B-AC6445F353A0}" type="presOf" srcId="{C69F486A-24BB-7F44-A305-DE289C41D1FC}" destId="{0FE8EC35-B44F-3347-8CB9-9915920F5E2A}" srcOrd="1" destOrd="0" presId="urn:microsoft.com/office/officeart/2005/8/layout/orgChart1"/>
    <dgm:cxn modelId="{9B13B42F-50B5-D14C-8EDC-EB20D194C7A6}" type="presOf" srcId="{2666F25C-2B82-474B-82C7-20E1C0E39A96}" destId="{6F7BC065-A0D8-1C4B-A697-E30B69151D9E}" srcOrd="0" destOrd="0" presId="urn:microsoft.com/office/officeart/2005/8/layout/orgChart1"/>
    <dgm:cxn modelId="{6E80C737-26D4-774F-B902-3FADB5459BA1}" type="presOf" srcId="{B1C29C3F-9E82-EB4A-BF26-8655D9B38122}" destId="{0B14D5B8-1169-DA47-BB2C-DA7F9687E613}" srcOrd="0" destOrd="0" presId="urn:microsoft.com/office/officeart/2005/8/layout/orgChart1"/>
    <dgm:cxn modelId="{6501B539-5CC2-9A45-BBC1-47B2623CC612}" type="presOf" srcId="{1D7C6B5C-1DF5-CC4F-9B2B-01605463D474}" destId="{6EA6E7CE-4F74-F540-800D-F5B1715E244D}" srcOrd="1" destOrd="0" presId="urn:microsoft.com/office/officeart/2005/8/layout/orgChart1"/>
    <dgm:cxn modelId="{78DA013C-2D82-6940-AF9F-C0003158F8DF}" type="presOf" srcId="{229AA84A-8823-9742-9006-2719CECDE349}" destId="{65A1CEE1-0CE0-FF48-B2FC-8CEDE9AB6ABB}" srcOrd="1" destOrd="0" presId="urn:microsoft.com/office/officeart/2005/8/layout/orgChart1"/>
    <dgm:cxn modelId="{F8ADBE3F-FADE-1344-8850-5313B716848B}" srcId="{839004DE-6ADF-504E-938E-D2B596DDFE43}" destId="{3A3F5D70-A943-1A47-8223-4495B35CDE86}" srcOrd="1" destOrd="0" parTransId="{5A7B8499-6A6E-D04F-98D6-16FBB4AE9445}" sibTransId="{8FDB9BE9-9EEB-2B40-AF7F-EF649953CD7C}"/>
    <dgm:cxn modelId="{BD388E42-9778-9646-91DF-97B9FF776AAE}" type="presOf" srcId="{1B4E1D6B-AD87-654B-A851-B12E6A7749ED}" destId="{0C0A4419-B938-BA45-A175-50B403EC0F80}" srcOrd="0" destOrd="0" presId="urn:microsoft.com/office/officeart/2005/8/layout/orgChart1"/>
    <dgm:cxn modelId="{1CD90A48-881E-E241-83E8-692200E03045}" type="presOf" srcId="{9ACE3D7B-56D4-8240-8F39-B3DE5D214015}" destId="{9101C147-3A18-564D-B95A-CA714880A5C3}" srcOrd="0" destOrd="0" presId="urn:microsoft.com/office/officeart/2005/8/layout/orgChart1"/>
    <dgm:cxn modelId="{7697034A-EF0B-684C-8785-6F5245EA29F5}" srcId="{B20AC8AD-605D-2943-8BAE-1982F481C7BF}" destId="{B1C29C3F-9E82-EB4A-BF26-8655D9B38122}" srcOrd="4" destOrd="0" parTransId="{C07C0438-AC4D-4546-9D8E-C0BE86651FD6}" sibTransId="{D3FB00ED-197C-0843-8778-A68A42E91553}"/>
    <dgm:cxn modelId="{62F1584B-0B07-064C-B4BA-5FCC4820DA60}" type="presOf" srcId="{6F14CE29-D598-854D-B565-79BF58D6E020}" destId="{8A07ED67-4810-1648-85B9-F344DE86A275}" srcOrd="0" destOrd="0" presId="urn:microsoft.com/office/officeart/2005/8/layout/orgChart1"/>
    <dgm:cxn modelId="{59E4304D-C90F-0446-B2D3-34E4770C2E8F}" type="presOf" srcId="{9078D53A-B630-8B4E-B25E-1A969C5F9D2C}" destId="{12FD2CB9-606E-554E-A6AB-1F2D2BDA8E42}" srcOrd="1" destOrd="0" presId="urn:microsoft.com/office/officeart/2005/8/layout/orgChart1"/>
    <dgm:cxn modelId="{FA6E575A-04F3-C248-B717-BE0583A0490E}" srcId="{C69F486A-24BB-7F44-A305-DE289C41D1FC}" destId="{850CDD77-C614-3C4A-BB64-FE8FA7127000}" srcOrd="2" destOrd="0" parTransId="{680479BA-ABF6-7C43-A27D-A4353EF635F4}" sibTransId="{C288E5F1-3958-424D-A68D-023571A2BF2F}"/>
    <dgm:cxn modelId="{B3FE965A-838F-8E42-A547-307988AE197C}" srcId="{839004DE-6ADF-504E-938E-D2B596DDFE43}" destId="{9ACE3D7B-56D4-8240-8F39-B3DE5D214015}" srcOrd="0" destOrd="0" parTransId="{EE62062A-6E4A-FE41-A1AC-0E17DFE188D9}" sibTransId="{812C0EC2-3F07-E043-9983-AAFE9F3A20F2}"/>
    <dgm:cxn modelId="{85F4BE5A-FFCE-DD4B-8792-5D7AD5C9160D}" type="presOf" srcId="{EE20E1F3-C606-1842-98CD-6BBE1571382C}" destId="{290AE959-CAC5-E84B-AA76-0E0361B82D2C}" srcOrd="0" destOrd="0" presId="urn:microsoft.com/office/officeart/2005/8/layout/orgChart1"/>
    <dgm:cxn modelId="{6101E45C-5AAB-324F-984B-D41AC00AB780}" type="presOf" srcId="{C07C0438-AC4D-4546-9D8E-C0BE86651FD6}" destId="{C8E54E94-E08E-B548-A201-66B77E91131B}" srcOrd="0" destOrd="0" presId="urn:microsoft.com/office/officeart/2005/8/layout/orgChart1"/>
    <dgm:cxn modelId="{97601963-6AA6-2946-89A8-5F819DEE5F07}" type="presOf" srcId="{1007CDFF-4CD2-184F-96E6-87C55DB3BBA6}" destId="{D216FE30-4489-D040-A7F2-AE942325FBDD}" srcOrd="0" destOrd="0" presId="urn:microsoft.com/office/officeart/2005/8/layout/orgChart1"/>
    <dgm:cxn modelId="{9D1F0E64-B9F8-B34C-A9DA-55130A7C6223}" type="presOf" srcId="{7E8C0695-50BD-8348-A7C7-915FCE845D63}" destId="{BEFAA8B9-B7B5-5F4B-A066-482B8BC77DE4}" srcOrd="0" destOrd="0" presId="urn:microsoft.com/office/officeart/2005/8/layout/orgChart1"/>
    <dgm:cxn modelId="{8B214669-8B05-4F47-A08F-09A57976C53A}" type="presOf" srcId="{274EEB25-0261-FF47-8989-E85679C559E3}" destId="{0AE8B403-200E-FD4E-9890-875F7458A7BE}" srcOrd="1" destOrd="0" presId="urn:microsoft.com/office/officeart/2005/8/layout/orgChart1"/>
    <dgm:cxn modelId="{CFB5906C-23F9-8546-A45E-2A3728331A79}" type="presOf" srcId="{E7811161-3F32-2946-B7A0-9D26EBF5BBB2}" destId="{A1F581B7-E589-3D4B-83F6-061841CF5CA5}" srcOrd="0" destOrd="0" presId="urn:microsoft.com/office/officeart/2005/8/layout/orgChart1"/>
    <dgm:cxn modelId="{6D410570-BE22-2A4A-AB79-46FCDC0853F0}" type="presOf" srcId="{E8351D1E-C81E-344F-867C-C03F6BA73375}" destId="{6530ADCF-295F-334D-BD98-E7AAB06D1A76}" srcOrd="0" destOrd="0" presId="urn:microsoft.com/office/officeart/2005/8/layout/orgChart1"/>
    <dgm:cxn modelId="{141F4971-51EC-224A-9F60-4D59023D5375}" type="presOf" srcId="{1AE3D943-59CB-0A4E-94C5-239440F55B31}" destId="{560F2605-656A-2C4D-BE36-2A62A87E32CB}" srcOrd="0" destOrd="0" presId="urn:microsoft.com/office/officeart/2005/8/layout/orgChart1"/>
    <dgm:cxn modelId="{D9F71373-B4C5-6A42-9EFD-7E6B61E2BFA7}" type="presOf" srcId="{6A734155-C213-ED4F-AD36-29684186A432}" destId="{11F2B03E-2D93-8D42-8AF6-472FB80DA480}" srcOrd="0" destOrd="0" presId="urn:microsoft.com/office/officeart/2005/8/layout/orgChart1"/>
    <dgm:cxn modelId="{284D1E76-6B31-8046-B5DB-FE706B07715F}" type="presOf" srcId="{E737615D-CDBB-C841-849C-0805F17720EE}" destId="{4DA572FF-28E1-4943-B0D1-A4F4B8A683D8}" srcOrd="0" destOrd="0" presId="urn:microsoft.com/office/officeart/2005/8/layout/orgChart1"/>
    <dgm:cxn modelId="{4FC9397C-9612-BB4E-B6A6-3392C761A440}" type="presOf" srcId="{BF41ECCC-BC2A-8349-B913-28DAD6F084CC}" destId="{CFC3F065-E13C-A446-B759-3C0ED456045E}" srcOrd="1" destOrd="0" presId="urn:microsoft.com/office/officeart/2005/8/layout/orgChart1"/>
    <dgm:cxn modelId="{DC44247E-03DA-DB48-878E-886A1FC9C70E}" type="presOf" srcId="{06A78A5E-7582-D44F-A7F1-7EE8FB8216E8}" destId="{173CE79F-4D8E-DC42-9E0F-0F6088D2E0E4}" srcOrd="0" destOrd="0" presId="urn:microsoft.com/office/officeart/2005/8/layout/orgChart1"/>
    <dgm:cxn modelId="{1121F07E-F2D1-9047-B44E-2C1B902349C0}" type="presOf" srcId="{EE62062A-6E4A-FE41-A1AC-0E17DFE188D9}" destId="{C4E6B118-0E27-8242-823B-4440B91B64C5}" srcOrd="0" destOrd="0" presId="urn:microsoft.com/office/officeart/2005/8/layout/orgChart1"/>
    <dgm:cxn modelId="{11DF2D7F-B5CF-1242-A4CA-FAEC28C078A2}" srcId="{2DB64DD2-8B0B-F04B-AE83-691454CBE0EA}" destId="{9078D53A-B630-8B4E-B25E-1A969C5F9D2C}" srcOrd="1" destOrd="0" parTransId="{EC391B5B-01AC-FC47-BFFE-DA85873AE6CC}" sibTransId="{18CF5B0B-1860-554B-9D87-03F5A85F925E}"/>
    <dgm:cxn modelId="{97DE987F-798E-5B48-BB8D-AB363F9E3AA2}" type="presOf" srcId="{705D4F3F-8964-A140-9070-491E7DA5D6E3}" destId="{C2A039E8-D778-5245-BD8E-6BF6E09FD347}" srcOrd="1" destOrd="0" presId="urn:microsoft.com/office/officeart/2005/8/layout/orgChart1"/>
    <dgm:cxn modelId="{0C5D9B7F-F770-1046-BA7C-DD49E10A59C1}" type="presOf" srcId="{F9FD7642-0098-DB45-A3FC-C588605150F1}" destId="{1FA6407E-7F39-1F4D-90D9-02DA11B0724B}" srcOrd="0" destOrd="0" presId="urn:microsoft.com/office/officeart/2005/8/layout/orgChart1"/>
    <dgm:cxn modelId="{F8169C7F-E8D5-924A-99F1-5E3ECA4AABDB}" srcId="{B1C29C3F-9E82-EB4A-BF26-8655D9B38122}" destId="{1D7C6B5C-1DF5-CC4F-9B2B-01605463D474}" srcOrd="1" destOrd="0" parTransId="{B6F8B36B-C91A-0841-B21C-7544EA0DFCA7}" sibTransId="{FB7A92CD-05C4-5C4D-A155-56F35D4245B6}"/>
    <dgm:cxn modelId="{227F1980-F634-3D42-98C6-D84CC8ACB00C}" srcId="{B20AC8AD-605D-2943-8BAE-1982F481C7BF}" destId="{C69F486A-24BB-7F44-A305-DE289C41D1FC}" srcOrd="1" destOrd="0" parTransId="{1AE3D943-59CB-0A4E-94C5-239440F55B31}" sibTransId="{DD0CF627-0CA5-0444-B89B-BD3DEDE4A27E}"/>
    <dgm:cxn modelId="{7B9B4C81-F93C-F941-BB97-92890E92D3FB}" type="presOf" srcId="{1D7C6B5C-1DF5-CC4F-9B2B-01605463D474}" destId="{AA144826-641E-D743-BD6C-96D17030F6B3}" srcOrd="0" destOrd="0" presId="urn:microsoft.com/office/officeart/2005/8/layout/orgChart1"/>
    <dgm:cxn modelId="{BC439A81-0A18-BA4C-9FF4-49AD5EF1E7C2}" type="presOf" srcId="{C69F486A-24BB-7F44-A305-DE289C41D1FC}" destId="{552D3234-CDE1-BD4C-AC10-EEE01C6B79BB}" srcOrd="0" destOrd="0" presId="urn:microsoft.com/office/officeart/2005/8/layout/orgChart1"/>
    <dgm:cxn modelId="{92F55C83-8F32-FD41-A2D0-610CA0848F78}" srcId="{C69F486A-24BB-7F44-A305-DE289C41D1FC}" destId="{0EFAD1F3-32CD-694D-8F02-A9211D3A6D18}" srcOrd="0" destOrd="0" parTransId="{06A78A5E-7582-D44F-A7F1-7EE8FB8216E8}" sibTransId="{7D195E34-B978-BB43-BC72-6CD0723E9DFE}"/>
    <dgm:cxn modelId="{A3E8B887-AFFE-CA45-822F-FA905C9B5ED0}" type="presOf" srcId="{B630036B-3BD1-DF4B-B794-5236C2A1FB04}" destId="{9BB8D54C-D8E2-5D4E-9ABA-11A02920C703}" srcOrd="0" destOrd="0" presId="urn:microsoft.com/office/officeart/2005/8/layout/orgChart1"/>
    <dgm:cxn modelId="{D0760E88-C44F-A040-8394-A234130AE448}" type="presOf" srcId="{2DB64DD2-8B0B-F04B-AE83-691454CBE0EA}" destId="{874A0401-48D7-B947-B054-EEEA6E73A521}" srcOrd="1" destOrd="0" presId="urn:microsoft.com/office/officeart/2005/8/layout/orgChart1"/>
    <dgm:cxn modelId="{679F008A-3EC3-1148-9CDF-1A013993EB18}" type="presOf" srcId="{E7811161-3F32-2946-B7A0-9D26EBF5BBB2}" destId="{E0136D06-1B06-B14F-AE6B-7DD30A477060}" srcOrd="1" destOrd="0" presId="urn:microsoft.com/office/officeart/2005/8/layout/orgChart1"/>
    <dgm:cxn modelId="{9EAAEB8C-8AD0-9541-9D76-29E306A99FF2}" type="presOf" srcId="{AFA8405D-2736-1E47-B7BB-CAD2EA7AE947}" destId="{9ADDA45F-F63C-D44C-9B19-56CC88A8FCA6}" srcOrd="0" destOrd="0" presId="urn:microsoft.com/office/officeart/2005/8/layout/orgChart1"/>
    <dgm:cxn modelId="{12049C8E-3DEE-9F4B-8123-C1E60A288BEB}" srcId="{BF41ECCC-BC2A-8349-B913-28DAD6F084CC}" destId="{EBD297E2-D18C-3E48-AB0D-318C888A997E}" srcOrd="1" destOrd="0" parTransId="{7F90264A-B574-414C-A54B-2564E7289D24}" sibTransId="{3979D49D-F393-EB47-8FE8-D017BDFD88A7}"/>
    <dgm:cxn modelId="{32BA748F-7E8F-1543-947F-E499B9B3B1DD}" type="presOf" srcId="{274EEB25-0261-FF47-8989-E85679C559E3}" destId="{6820B6AF-25A5-AD45-8A61-CF874EDF03B8}" srcOrd="0" destOrd="0" presId="urn:microsoft.com/office/officeart/2005/8/layout/orgChart1"/>
    <dgm:cxn modelId="{E3047390-BA7F-0B46-9703-362324AFA5DC}" type="presOf" srcId="{B015A6BA-609D-DC41-9A23-DB53FFD4808D}" destId="{85267740-A1C2-3D42-BD08-3FDC435712F2}" srcOrd="0" destOrd="0" presId="urn:microsoft.com/office/officeart/2005/8/layout/orgChart1"/>
    <dgm:cxn modelId="{51142798-9586-7347-8DBB-5F350A317F2A}" type="presOf" srcId="{850CDD77-C614-3C4A-BB64-FE8FA7127000}" destId="{5D93EEC5-A78E-F549-BA4D-0DFB2774631B}" srcOrd="1" destOrd="0" presId="urn:microsoft.com/office/officeart/2005/8/layout/orgChart1"/>
    <dgm:cxn modelId="{884EB899-5E81-844A-97C9-418EA937EE69}" type="presOf" srcId="{B015A6BA-609D-DC41-9A23-DB53FFD4808D}" destId="{F0B1C8EB-B210-C84A-89D7-F6D7D5A49D24}" srcOrd="1" destOrd="0" presId="urn:microsoft.com/office/officeart/2005/8/layout/orgChart1"/>
    <dgm:cxn modelId="{64DAC499-AF74-534E-835F-3D8072E15EF3}" type="presOf" srcId="{AE72E133-B685-F64F-A0FC-B1E50B9A61F5}" destId="{C9A5ED0A-4362-054C-9CAE-2F4ECF51B73D}" srcOrd="0" destOrd="0" presId="urn:microsoft.com/office/officeart/2005/8/layout/orgChart1"/>
    <dgm:cxn modelId="{3E6F9C9A-6FDA-9B41-BBE0-249ACCCA5A6F}" type="presOf" srcId="{A0EF7530-4BA5-AF4D-AE84-F0E46C117745}" destId="{EE1110EF-9DA1-E046-A323-316D932CB606}" srcOrd="0" destOrd="0" presId="urn:microsoft.com/office/officeart/2005/8/layout/orgChart1"/>
    <dgm:cxn modelId="{F4E6F49C-A6B7-8247-BB87-EB6F08247BE2}" type="presOf" srcId="{AFA8405D-2736-1E47-B7BB-CAD2EA7AE947}" destId="{DA2DEA38-6398-6D40-8490-6029F36EFD75}" srcOrd="1" destOrd="0" presId="urn:microsoft.com/office/officeart/2005/8/layout/orgChart1"/>
    <dgm:cxn modelId="{ADF4C4A1-43D6-B041-BD9D-83BCD78DE632}" type="presOf" srcId="{AABE4248-4421-BC4B-9FE1-AED74906503B}" destId="{688313AF-000D-4449-9B7C-1E4F5D90E7F2}" srcOrd="0" destOrd="0" presId="urn:microsoft.com/office/officeart/2005/8/layout/orgChart1"/>
    <dgm:cxn modelId="{A28C86A2-3694-424D-9899-0C74DC576DD8}" type="presOf" srcId="{EBD297E2-D18C-3E48-AB0D-318C888A997E}" destId="{2C48F07C-3D5A-FD43-A0E6-ADF1DE64E8BE}" srcOrd="0" destOrd="0" presId="urn:microsoft.com/office/officeart/2005/8/layout/orgChart1"/>
    <dgm:cxn modelId="{828E91A2-681F-1148-A5D3-65751E13097F}" srcId="{705D4F3F-8964-A140-9070-491E7DA5D6E3}" destId="{E7811161-3F32-2946-B7A0-9D26EBF5BBB2}" srcOrd="1" destOrd="0" parTransId="{E8351D1E-C81E-344F-867C-C03F6BA73375}" sibTransId="{592C09A6-8692-5542-9A5A-8D606246B46D}"/>
    <dgm:cxn modelId="{C54EC5A4-E1AB-4945-BB28-98F3440B99FA}" type="presOf" srcId="{0EFAD1F3-32CD-694D-8F02-A9211D3A6D18}" destId="{032787BF-0AE7-6647-8708-BCE24BAED7A9}" srcOrd="0" destOrd="0" presId="urn:microsoft.com/office/officeart/2005/8/layout/orgChart1"/>
    <dgm:cxn modelId="{6A1FF5A7-518A-ED47-A571-559590E7BFC1}" type="presOf" srcId="{680479BA-ABF6-7C43-A27D-A4353EF635F4}" destId="{C7A10E27-3242-6F42-BEAB-FB6B1B11CB8C}" srcOrd="0" destOrd="0" presId="urn:microsoft.com/office/officeart/2005/8/layout/orgChart1"/>
    <dgm:cxn modelId="{7D5B63A8-0C8E-7E44-B4A9-B428D17316C9}" type="presOf" srcId="{9ACE3D7B-56D4-8240-8F39-B3DE5D214015}" destId="{6B26D57B-BB80-4940-9A89-1F41E9C4C7EF}" srcOrd="1" destOrd="0" presId="urn:microsoft.com/office/officeart/2005/8/layout/orgChart1"/>
    <dgm:cxn modelId="{B2F076A8-4752-184E-B2F5-366F115ABDCC}" srcId="{C69F486A-24BB-7F44-A305-DE289C41D1FC}" destId="{1B4E1D6B-AD87-654B-A851-B12E6A7749ED}" srcOrd="3" destOrd="0" parTransId="{93AFF0C0-3567-3041-926E-E5407E923A56}" sibTransId="{FABBA70D-3D17-7145-B34C-0E6B9D935225}"/>
    <dgm:cxn modelId="{8B8627AA-3B4D-C141-B62B-A18846F4406E}" type="presOf" srcId="{EC391B5B-01AC-FC47-BFFE-DA85873AE6CC}" destId="{95C93392-2EA0-0E49-AA71-8826E6E9758E}" srcOrd="0" destOrd="0" presId="urn:microsoft.com/office/officeart/2005/8/layout/orgChart1"/>
    <dgm:cxn modelId="{B7BBD0AA-A1D9-9447-A090-3D5DCCFDC5B8}" type="presOf" srcId="{5F746DC9-B648-AA4D-9566-A1764C2F7356}" destId="{F9CFBFF7-F17A-4E49-9D09-E9B2E6508AD0}" srcOrd="0" destOrd="0" presId="urn:microsoft.com/office/officeart/2005/8/layout/orgChart1"/>
    <dgm:cxn modelId="{EB1E06AB-B1F4-104B-9CC1-75FA7B72F894}" type="presOf" srcId="{9446A535-3A2D-9548-A94B-DB89233E159E}" destId="{ACE81AF4-877F-0240-B36C-E982423206F4}" srcOrd="1" destOrd="0" presId="urn:microsoft.com/office/officeart/2005/8/layout/orgChart1"/>
    <dgm:cxn modelId="{DB4E17AB-F5DC-F24C-B798-6D5D8777D8D7}" srcId="{B1C29C3F-9E82-EB4A-BF26-8655D9B38122}" destId="{9446A535-3A2D-9548-A94B-DB89233E159E}" srcOrd="2" destOrd="0" parTransId="{5C1DF05E-E71E-4B42-869F-68C7B6075E32}" sibTransId="{F109B27E-1F71-3B47-9D9E-AFB51B9DA0F1}"/>
    <dgm:cxn modelId="{B4DDD0B2-53B2-A342-9635-92AF5648CE28}" type="presOf" srcId="{3DAC63A3-F1FD-134F-9E0F-E4CD3CF7A23D}" destId="{A801EF52-B9A2-4C42-987E-82E18D03D4C7}" srcOrd="0" destOrd="0" presId="urn:microsoft.com/office/officeart/2005/8/layout/orgChart1"/>
    <dgm:cxn modelId="{F7DB8DB3-BF1A-B44A-B992-FE424895D91C}" type="presOf" srcId="{93AFF0C0-3567-3041-926E-E5407E923A56}" destId="{145E4DF4-EA52-0247-92F1-B70748B78E58}" srcOrd="0" destOrd="0" presId="urn:microsoft.com/office/officeart/2005/8/layout/orgChart1"/>
    <dgm:cxn modelId="{5B07F7B4-2FE8-F94E-A0CC-CB430DE4DBD1}" type="presOf" srcId="{229AA84A-8823-9742-9006-2719CECDE349}" destId="{E1CAC6BA-EC59-9941-A06A-2B2FEC878B52}" srcOrd="0" destOrd="0" presId="urn:microsoft.com/office/officeart/2005/8/layout/orgChart1"/>
    <dgm:cxn modelId="{8B81DBBA-9C47-E44D-91D0-285AD6EC89D1}" type="presOf" srcId="{B20AC8AD-605D-2943-8BAE-1982F481C7BF}" destId="{388DCD82-D9D2-8B47-B253-DB1AD433D4D4}" srcOrd="1" destOrd="0" presId="urn:microsoft.com/office/officeart/2005/8/layout/orgChart1"/>
    <dgm:cxn modelId="{B93B0FBC-EB2E-6243-9EE5-3A2F41800066}" type="presOf" srcId="{9446A535-3A2D-9548-A94B-DB89233E159E}" destId="{B19D8CBF-98A3-0F47-AE43-F40C28137C54}" srcOrd="0" destOrd="0" presId="urn:microsoft.com/office/officeart/2005/8/layout/orgChart1"/>
    <dgm:cxn modelId="{161112BD-5B3E-CF4E-ACB8-4BF76822BD21}" srcId="{2DB64DD2-8B0B-F04B-AE83-691454CBE0EA}" destId="{0110A5D8-4181-C549-A28B-6D1312616038}" srcOrd="0" destOrd="0" parTransId="{6A734155-C213-ED4F-AD36-29684186A432}" sibTransId="{93457CF1-420C-F24F-87DF-BE97D7A4E1BC}"/>
    <dgm:cxn modelId="{7030FEC1-05F8-604C-B52B-6E884A7E5996}" type="presOf" srcId="{3A3F5D70-A943-1A47-8223-4495B35CDE86}" destId="{5ACD05C6-076A-F142-A812-F240D07D40D9}" srcOrd="0" destOrd="0" presId="urn:microsoft.com/office/officeart/2005/8/layout/orgChart1"/>
    <dgm:cxn modelId="{D81F92C6-CCDA-094A-BADF-913BE264FB57}" srcId="{B20AC8AD-605D-2943-8BAE-1982F481C7BF}" destId="{705D4F3F-8964-A140-9070-491E7DA5D6E3}" srcOrd="2" destOrd="0" parTransId="{2228FAD3-F097-E944-923D-B6752A43A504}" sibTransId="{A4997C6A-6567-5E49-A9AC-4544EDCE216D}"/>
    <dgm:cxn modelId="{2FB6DFCC-D194-574C-B576-1B60E619D14D}" type="presOf" srcId="{B1C29C3F-9E82-EB4A-BF26-8655D9B38122}" destId="{2C50E9F6-B2F2-3849-9BD4-16D117FF9781}" srcOrd="1" destOrd="0" presId="urn:microsoft.com/office/officeart/2005/8/layout/orgChart1"/>
    <dgm:cxn modelId="{5269B7CE-76F3-E84E-AC15-B77C3BF511A2}" type="presOf" srcId="{3AEAC712-6A1D-D643-80E4-2F12A4201D0A}" destId="{8AD7D72D-C0A6-C14A-BD76-CC45F585352A}" srcOrd="0" destOrd="0" presId="urn:microsoft.com/office/officeart/2005/8/layout/orgChart1"/>
    <dgm:cxn modelId="{F800A6CF-EB07-794E-B87F-78458B897B59}" srcId="{B015A6BA-609D-DC41-9A23-DB53FFD4808D}" destId="{AE72E133-B685-F64F-A0FC-B1E50B9A61F5}" srcOrd="0" destOrd="0" parTransId="{EE20E1F3-C606-1842-98CD-6BBE1571382C}" sibTransId="{06FA9758-1CAA-9146-B209-8EF02E6C4767}"/>
    <dgm:cxn modelId="{9A5227D1-48F5-D044-8FB1-1CE1729ED923}" type="presOf" srcId="{B20AC8AD-605D-2943-8BAE-1982F481C7BF}" destId="{2EF090DC-0A03-4B48-8D6C-4F6449D0517A}" srcOrd="0" destOrd="0" presId="urn:microsoft.com/office/officeart/2005/8/layout/orgChart1"/>
    <dgm:cxn modelId="{5C217AD1-F6B0-B344-B356-0FA0F2BDEAC0}" type="presOf" srcId="{0EFAD1F3-32CD-694D-8F02-A9211D3A6D18}" destId="{5CF803F6-0853-DB47-B9F6-2F0980DAAB1C}" srcOrd="1" destOrd="0" presId="urn:microsoft.com/office/officeart/2005/8/layout/orgChart1"/>
    <dgm:cxn modelId="{64AAEBD2-63C5-B44A-816C-0A56834F6473}" type="presOf" srcId="{839004DE-6ADF-504E-938E-D2B596DDFE43}" destId="{A97A103E-ED26-7245-83D2-21425941259C}" srcOrd="0" destOrd="0" presId="urn:microsoft.com/office/officeart/2005/8/layout/orgChart1"/>
    <dgm:cxn modelId="{7D115ED5-95A4-8B41-AF03-85C4E6D0571E}" srcId="{E7811161-3F32-2946-B7A0-9D26EBF5BBB2}" destId="{B630036B-3BD1-DF4B-B794-5236C2A1FB04}" srcOrd="0" destOrd="0" parTransId="{7E8C0695-50BD-8348-A7C7-915FCE845D63}" sibTransId="{4039AF14-8965-454C-A868-3880D56D2F13}"/>
    <dgm:cxn modelId="{C46473D5-F1C5-764B-A37C-3CBF2C485D6D}" type="presOf" srcId="{2228FAD3-F097-E944-923D-B6752A43A504}" destId="{25A7BCCE-CB13-F54E-9178-989FCB8CDF50}" srcOrd="0" destOrd="0" presId="urn:microsoft.com/office/officeart/2005/8/layout/orgChart1"/>
    <dgm:cxn modelId="{16FF5DD6-4F24-0642-8840-D17D4306B72D}" type="presOf" srcId="{0110A5D8-4181-C549-A28B-6D1312616038}" destId="{E2F01177-0D3E-3943-B7F4-2EE5F89384BE}" srcOrd="1" destOrd="0" presId="urn:microsoft.com/office/officeart/2005/8/layout/orgChart1"/>
    <dgm:cxn modelId="{C5146CD6-3CBA-EC44-9555-65BEEE071F93}" srcId="{41432B85-DB2E-0941-A583-1DBB0B39DEF1}" destId="{B20AC8AD-605D-2943-8BAE-1982F481C7BF}" srcOrd="0" destOrd="0" parTransId="{EB4BD4D4-987E-AA4E-8F09-88388FCA6582}" sibTransId="{F95254B5-5955-204D-91A7-DF7099334BE0}"/>
    <dgm:cxn modelId="{938D1AD7-CA07-CD4C-AC3D-10659D0C28E5}" srcId="{C69F486A-24BB-7F44-A305-DE289C41D1FC}" destId="{F9FD7642-0098-DB45-A3FC-C588605150F1}" srcOrd="1" destOrd="0" parTransId="{AABE4248-4421-BC4B-9FE1-AED74906503B}" sibTransId="{E9124105-870E-0F40-B016-638DDE0B1BD3}"/>
    <dgm:cxn modelId="{F05887D7-BB53-A345-BC71-6680AA721A5D}" srcId="{B20AC8AD-605D-2943-8BAE-1982F481C7BF}" destId="{A0EF7530-4BA5-AF4D-AE84-F0E46C117745}" srcOrd="0" destOrd="0" parTransId="{6C4FB3B6-8E4D-6248-A084-1E4F93CD5475}" sibTransId="{57CF385A-DF99-3942-AADB-7565AC190177}"/>
    <dgm:cxn modelId="{2638BDD7-5101-F547-94F9-4618474B7640}" type="presOf" srcId="{B6F8B36B-C91A-0841-B21C-7544EA0DFCA7}" destId="{CB654174-0C65-214C-B0E6-A4388BC54B87}" srcOrd="0" destOrd="0" presId="urn:microsoft.com/office/officeart/2005/8/layout/orgChart1"/>
    <dgm:cxn modelId="{E65845D8-9BC9-EC48-9043-1D3E434231CC}" srcId="{B1C29C3F-9E82-EB4A-BF26-8655D9B38122}" destId="{D28A1E28-B1FB-A643-B990-742F6F174E14}" srcOrd="0" destOrd="0" parTransId="{E737615D-CDBB-C841-849C-0805F17720EE}" sibTransId="{C4813BED-84C7-C24E-B0E1-EBC45359FBB5}"/>
    <dgm:cxn modelId="{299EF5DA-6CCF-1C41-BD7E-C2E28000F5CF}" type="presOf" srcId="{AE72E133-B685-F64F-A0FC-B1E50B9A61F5}" destId="{4D86BCEA-AC36-AC46-89CB-67EB5A1C9D71}" srcOrd="1" destOrd="0" presId="urn:microsoft.com/office/officeart/2005/8/layout/orgChart1"/>
    <dgm:cxn modelId="{2BEE5ADC-8A17-6C44-AA0B-99CDFB89FBBD}" type="presOf" srcId="{3A3F5D70-A943-1A47-8223-4495B35CDE86}" destId="{D291D12A-F0FF-A349-96BD-998D1A99DBFB}" srcOrd="1" destOrd="0" presId="urn:microsoft.com/office/officeart/2005/8/layout/orgChart1"/>
    <dgm:cxn modelId="{8B5E4DE1-9F42-4844-9145-C1EFBF2B6289}" type="presOf" srcId="{F9FD7642-0098-DB45-A3FC-C588605150F1}" destId="{D79614B7-549A-6B46-8D9C-B29A613EAC8B}" srcOrd="1" destOrd="0" presId="urn:microsoft.com/office/officeart/2005/8/layout/orgChart1"/>
    <dgm:cxn modelId="{8D6050E2-6932-6A4E-95A8-5B6D5DC0CA8C}" type="presOf" srcId="{9078D53A-B630-8B4E-B25E-1A969C5F9D2C}" destId="{713F311C-30C2-064A-AD59-42754A73C663}" srcOrd="0" destOrd="0" presId="urn:microsoft.com/office/officeart/2005/8/layout/orgChart1"/>
    <dgm:cxn modelId="{51CB00E5-977F-3C47-A71F-8CE12626BC2F}" srcId="{A0EF7530-4BA5-AF4D-AE84-F0E46C117745}" destId="{2DB64DD2-8B0B-F04B-AE83-691454CBE0EA}" srcOrd="0" destOrd="0" parTransId="{3DAC63A3-F1FD-134F-9E0F-E4CD3CF7A23D}" sibTransId="{476A5690-9433-DB41-9B01-D3E54013E84D}"/>
    <dgm:cxn modelId="{1194E9E5-D747-4E4C-9CB7-5580A2919BEB}" type="presOf" srcId="{5C1DF05E-E71E-4B42-869F-68C7B6075E32}" destId="{4B5D9B8D-55A5-C44B-A1A8-120F717540E5}" srcOrd="0" destOrd="0" presId="urn:microsoft.com/office/officeart/2005/8/layout/orgChart1"/>
    <dgm:cxn modelId="{32EF24E9-C70E-5847-AB29-5364C2D3A55E}" type="presOf" srcId="{B630036B-3BD1-DF4B-B794-5236C2A1FB04}" destId="{7A4C3C62-915C-3C49-A0B4-8C6B73AA5F1D}" srcOrd="1" destOrd="0" presId="urn:microsoft.com/office/officeart/2005/8/layout/orgChart1"/>
    <dgm:cxn modelId="{014945EA-478B-744F-A7C4-82669E4B9150}" type="presOf" srcId="{7F90264A-B574-414C-A54B-2564E7289D24}" destId="{2237C537-EF88-DC45-9795-FA4003A409BE}" srcOrd="0" destOrd="0" presId="urn:microsoft.com/office/officeart/2005/8/layout/orgChart1"/>
    <dgm:cxn modelId="{FBC9CEF3-F6CB-2C4C-BAB2-C18258AB7669}" srcId="{A0EF7530-4BA5-AF4D-AE84-F0E46C117745}" destId="{B015A6BA-609D-DC41-9A23-DB53FFD4808D}" srcOrd="1" destOrd="0" parTransId="{3AEAC712-6A1D-D643-80E4-2F12A4201D0A}" sibTransId="{562E06D3-999E-7740-B452-A34167DCFB24}"/>
    <dgm:cxn modelId="{F01BD5F3-9F39-9A4E-B6B4-38FA4FDB7649}" srcId="{E7811161-3F32-2946-B7A0-9D26EBF5BBB2}" destId="{229AA84A-8823-9742-9006-2719CECDE349}" srcOrd="1" destOrd="0" parTransId="{6F14CE29-D598-854D-B565-79BF58D6E020}" sibTransId="{0017EA1C-1FBE-A640-91E6-E7DF64DCCCAE}"/>
    <dgm:cxn modelId="{02617AF8-A71A-7E49-AD49-0538881F40D4}" type="presOf" srcId="{705D4F3F-8964-A140-9070-491E7DA5D6E3}" destId="{CE33BECD-3C36-F842-9AC5-095C6480079C}" srcOrd="0" destOrd="0" presId="urn:microsoft.com/office/officeart/2005/8/layout/orgChart1"/>
    <dgm:cxn modelId="{C02A87F9-72E7-164B-97EA-B222B301AAB1}" type="presOf" srcId="{A0EF7530-4BA5-AF4D-AE84-F0E46C117745}" destId="{6F9A69ED-370B-314B-9DCA-CEF271B02939}" srcOrd="1" destOrd="0" presId="urn:microsoft.com/office/officeart/2005/8/layout/orgChart1"/>
    <dgm:cxn modelId="{8C2F8CFB-1603-314E-824F-872B79978A39}" srcId="{B20AC8AD-605D-2943-8BAE-1982F481C7BF}" destId="{BF41ECCC-BC2A-8349-B913-28DAD6F084CC}" srcOrd="3" destOrd="0" parTransId="{2666F25C-2B82-474B-82C7-20E1C0E39A96}" sibTransId="{9AC3B3A1-0411-DD41-9D30-60936BC44795}"/>
    <dgm:cxn modelId="{92EE8CFC-780E-C644-90CA-3107FF1A9E72}" srcId="{BF41ECCC-BC2A-8349-B913-28DAD6F084CC}" destId="{AFA8405D-2736-1E47-B7BB-CAD2EA7AE947}" srcOrd="0" destOrd="0" parTransId="{1007CDFF-4CD2-184F-96E6-87C55DB3BBA6}" sibTransId="{8EBFEE7D-0021-BA4A-9191-05ABFFC6CA7F}"/>
    <dgm:cxn modelId="{D0A9ACFC-783F-3E48-8FCA-3F54B8C891D0}" type="presOf" srcId="{1B4E1D6B-AD87-654B-A851-B12E6A7749ED}" destId="{8A6CB24A-C8F8-544B-A04B-770083A00377}" srcOrd="1" destOrd="0" presId="urn:microsoft.com/office/officeart/2005/8/layout/orgChart1"/>
    <dgm:cxn modelId="{476284B2-17BD-8740-958E-771B27BB53A1}" type="presParOf" srcId="{07E0E776-0A5E-1A48-B032-A9EFE4600552}" destId="{63E4E781-501E-0547-93B4-FFBF35B5219D}" srcOrd="0" destOrd="0" presId="urn:microsoft.com/office/officeart/2005/8/layout/orgChart1"/>
    <dgm:cxn modelId="{92623638-C193-EB46-9DD3-449DEE3ECB6A}" type="presParOf" srcId="{63E4E781-501E-0547-93B4-FFBF35B5219D}" destId="{6648C295-0BFE-ED4E-BC81-5EC44CCE6732}" srcOrd="0" destOrd="0" presId="urn:microsoft.com/office/officeart/2005/8/layout/orgChart1"/>
    <dgm:cxn modelId="{451C111A-BC58-FC42-8A10-FAD7992F83BD}" type="presParOf" srcId="{6648C295-0BFE-ED4E-BC81-5EC44CCE6732}" destId="{2EF090DC-0A03-4B48-8D6C-4F6449D0517A}" srcOrd="0" destOrd="0" presId="urn:microsoft.com/office/officeart/2005/8/layout/orgChart1"/>
    <dgm:cxn modelId="{4DCCB111-39C2-F74D-8703-B294DFFF4E34}" type="presParOf" srcId="{6648C295-0BFE-ED4E-BC81-5EC44CCE6732}" destId="{388DCD82-D9D2-8B47-B253-DB1AD433D4D4}" srcOrd="1" destOrd="0" presId="urn:microsoft.com/office/officeart/2005/8/layout/orgChart1"/>
    <dgm:cxn modelId="{DEF1DFA4-E595-F04E-938F-A847220706F6}" type="presParOf" srcId="{63E4E781-501E-0547-93B4-FFBF35B5219D}" destId="{EB39F500-86C7-1445-AED3-F64C2AFBA596}" srcOrd="1" destOrd="0" presId="urn:microsoft.com/office/officeart/2005/8/layout/orgChart1"/>
    <dgm:cxn modelId="{591C684F-01DB-9044-8C11-F70CD13C37E0}" type="presParOf" srcId="{EB39F500-86C7-1445-AED3-F64C2AFBA596}" destId="{B19325FA-D597-5849-B1AA-5870DE0A4FBE}" srcOrd="0" destOrd="0" presId="urn:microsoft.com/office/officeart/2005/8/layout/orgChart1"/>
    <dgm:cxn modelId="{9A1324EE-F4D0-9C49-B724-CD1E1D081BA8}" type="presParOf" srcId="{EB39F500-86C7-1445-AED3-F64C2AFBA596}" destId="{7734111B-4045-FC48-885B-BD4C3AB44705}" srcOrd="1" destOrd="0" presId="urn:microsoft.com/office/officeart/2005/8/layout/orgChart1"/>
    <dgm:cxn modelId="{63541A61-4DAD-1949-AEE3-0BDC03FC34A2}" type="presParOf" srcId="{7734111B-4045-FC48-885B-BD4C3AB44705}" destId="{77673BC8-A7B6-8343-9233-D2ED14A569DF}" srcOrd="0" destOrd="0" presId="urn:microsoft.com/office/officeart/2005/8/layout/orgChart1"/>
    <dgm:cxn modelId="{DCEA2A8A-CC84-2448-9555-73DB8319D7BF}" type="presParOf" srcId="{77673BC8-A7B6-8343-9233-D2ED14A569DF}" destId="{EE1110EF-9DA1-E046-A323-316D932CB606}" srcOrd="0" destOrd="0" presId="urn:microsoft.com/office/officeart/2005/8/layout/orgChart1"/>
    <dgm:cxn modelId="{3544BD5F-F50B-644D-8B9E-67581B4C5C00}" type="presParOf" srcId="{77673BC8-A7B6-8343-9233-D2ED14A569DF}" destId="{6F9A69ED-370B-314B-9DCA-CEF271B02939}" srcOrd="1" destOrd="0" presId="urn:microsoft.com/office/officeart/2005/8/layout/orgChart1"/>
    <dgm:cxn modelId="{51207784-067A-4E46-B937-F25852E6DE8F}" type="presParOf" srcId="{7734111B-4045-FC48-885B-BD4C3AB44705}" destId="{2DDE6E3C-5132-1D45-A289-19828A242A36}" srcOrd="1" destOrd="0" presId="urn:microsoft.com/office/officeart/2005/8/layout/orgChart1"/>
    <dgm:cxn modelId="{B8C7BFA7-C48F-9A4A-8FF7-28AE137088D9}" type="presParOf" srcId="{2DDE6E3C-5132-1D45-A289-19828A242A36}" destId="{A801EF52-B9A2-4C42-987E-82E18D03D4C7}" srcOrd="0" destOrd="0" presId="urn:microsoft.com/office/officeart/2005/8/layout/orgChart1"/>
    <dgm:cxn modelId="{B631C4D5-A8F2-3F46-A4DB-F2EA1ADCAB08}" type="presParOf" srcId="{2DDE6E3C-5132-1D45-A289-19828A242A36}" destId="{E4942696-66DD-EB4F-A2AE-4A7E26682580}" srcOrd="1" destOrd="0" presId="urn:microsoft.com/office/officeart/2005/8/layout/orgChart1"/>
    <dgm:cxn modelId="{7DC51CBA-0AA6-B640-AA3F-E04F6932D266}" type="presParOf" srcId="{E4942696-66DD-EB4F-A2AE-4A7E26682580}" destId="{BAEA1809-1608-0C4D-86B7-87D3DE821FC3}" srcOrd="0" destOrd="0" presId="urn:microsoft.com/office/officeart/2005/8/layout/orgChart1"/>
    <dgm:cxn modelId="{879A5B37-0552-1E4B-A83B-C15292A46EBA}" type="presParOf" srcId="{BAEA1809-1608-0C4D-86B7-87D3DE821FC3}" destId="{0CA2862D-74B7-B840-8DFA-2173F7B21F37}" srcOrd="0" destOrd="0" presId="urn:microsoft.com/office/officeart/2005/8/layout/orgChart1"/>
    <dgm:cxn modelId="{D1BDF00B-B8BC-0A4A-B12B-6C4D7D4E355D}" type="presParOf" srcId="{BAEA1809-1608-0C4D-86B7-87D3DE821FC3}" destId="{874A0401-48D7-B947-B054-EEEA6E73A521}" srcOrd="1" destOrd="0" presId="urn:microsoft.com/office/officeart/2005/8/layout/orgChart1"/>
    <dgm:cxn modelId="{C6A9ABD1-868E-4B4B-89D5-BCC24C55BB06}" type="presParOf" srcId="{E4942696-66DD-EB4F-A2AE-4A7E26682580}" destId="{60773626-26FA-7D4D-A717-AAC7BA33CF83}" srcOrd="1" destOrd="0" presId="urn:microsoft.com/office/officeart/2005/8/layout/orgChart1"/>
    <dgm:cxn modelId="{CC89A5E5-9A22-024F-AAA8-F96D89C0A09C}" type="presParOf" srcId="{60773626-26FA-7D4D-A717-AAC7BA33CF83}" destId="{11F2B03E-2D93-8D42-8AF6-472FB80DA480}" srcOrd="0" destOrd="0" presId="urn:microsoft.com/office/officeart/2005/8/layout/orgChart1"/>
    <dgm:cxn modelId="{E781E2EA-64B0-3E4F-9CA4-E7EAC2231D9A}" type="presParOf" srcId="{60773626-26FA-7D4D-A717-AAC7BA33CF83}" destId="{BD67DDE3-4115-5748-88E7-0DA3EDA541B9}" srcOrd="1" destOrd="0" presId="urn:microsoft.com/office/officeart/2005/8/layout/orgChart1"/>
    <dgm:cxn modelId="{809DD1A2-18A6-AD4A-ADD7-0354C2E7683E}" type="presParOf" srcId="{BD67DDE3-4115-5748-88E7-0DA3EDA541B9}" destId="{D1054DA9-1B5C-2B4F-A4FD-44605FF728E3}" srcOrd="0" destOrd="0" presId="urn:microsoft.com/office/officeart/2005/8/layout/orgChart1"/>
    <dgm:cxn modelId="{DDF7ADAD-3399-A248-AE81-0D5F796AE7F1}" type="presParOf" srcId="{D1054DA9-1B5C-2B4F-A4FD-44605FF728E3}" destId="{72E074FD-15AA-9E42-879E-A4B4F09D6ED4}" srcOrd="0" destOrd="0" presId="urn:microsoft.com/office/officeart/2005/8/layout/orgChart1"/>
    <dgm:cxn modelId="{AD700035-ACBD-7045-9C00-A8DE6691EFAC}" type="presParOf" srcId="{D1054DA9-1B5C-2B4F-A4FD-44605FF728E3}" destId="{E2F01177-0D3E-3943-B7F4-2EE5F89384BE}" srcOrd="1" destOrd="0" presId="urn:microsoft.com/office/officeart/2005/8/layout/orgChart1"/>
    <dgm:cxn modelId="{38E67598-7EB7-DB4E-BF65-A0E2501D84AC}" type="presParOf" srcId="{BD67DDE3-4115-5748-88E7-0DA3EDA541B9}" destId="{1B9C0DA0-2ABF-4C4C-B02C-CBCE83B56C76}" srcOrd="1" destOrd="0" presId="urn:microsoft.com/office/officeart/2005/8/layout/orgChart1"/>
    <dgm:cxn modelId="{EB4FF612-4B0D-AC44-8F19-53FE654EBBB5}" type="presParOf" srcId="{BD67DDE3-4115-5748-88E7-0DA3EDA541B9}" destId="{9F31C745-0C36-7945-9F49-79C9510CD853}" srcOrd="2" destOrd="0" presId="urn:microsoft.com/office/officeart/2005/8/layout/orgChart1"/>
    <dgm:cxn modelId="{118EF9DD-C82F-E34F-B5F5-8048C21C28E4}" type="presParOf" srcId="{60773626-26FA-7D4D-A717-AAC7BA33CF83}" destId="{95C93392-2EA0-0E49-AA71-8826E6E9758E}" srcOrd="2" destOrd="0" presId="urn:microsoft.com/office/officeart/2005/8/layout/orgChart1"/>
    <dgm:cxn modelId="{C2842733-1D84-FE42-B072-3774A15AB0F0}" type="presParOf" srcId="{60773626-26FA-7D4D-A717-AAC7BA33CF83}" destId="{8CC36FB9-6542-194D-94C2-05250028A11D}" srcOrd="3" destOrd="0" presId="urn:microsoft.com/office/officeart/2005/8/layout/orgChart1"/>
    <dgm:cxn modelId="{EF919718-01B7-C848-BF01-F014BBFE74B8}" type="presParOf" srcId="{8CC36FB9-6542-194D-94C2-05250028A11D}" destId="{9E6352A6-B138-8043-B7E7-EF7526819D97}" srcOrd="0" destOrd="0" presId="urn:microsoft.com/office/officeart/2005/8/layout/orgChart1"/>
    <dgm:cxn modelId="{AE5BF181-4D57-4A43-AF42-9B4224ACBD9A}" type="presParOf" srcId="{9E6352A6-B138-8043-B7E7-EF7526819D97}" destId="{713F311C-30C2-064A-AD59-42754A73C663}" srcOrd="0" destOrd="0" presId="urn:microsoft.com/office/officeart/2005/8/layout/orgChart1"/>
    <dgm:cxn modelId="{9D501564-9E58-7840-9BD5-D869033A0655}" type="presParOf" srcId="{9E6352A6-B138-8043-B7E7-EF7526819D97}" destId="{12FD2CB9-606E-554E-A6AB-1F2D2BDA8E42}" srcOrd="1" destOrd="0" presId="urn:microsoft.com/office/officeart/2005/8/layout/orgChart1"/>
    <dgm:cxn modelId="{41977919-0849-FD41-A4D8-34A879D0B8F9}" type="presParOf" srcId="{8CC36FB9-6542-194D-94C2-05250028A11D}" destId="{5005B99A-D4CC-2048-B492-ED11FC4A9785}" srcOrd="1" destOrd="0" presId="urn:microsoft.com/office/officeart/2005/8/layout/orgChart1"/>
    <dgm:cxn modelId="{01DCA1C3-86E2-1049-9B13-CEB319F3D7D4}" type="presParOf" srcId="{8CC36FB9-6542-194D-94C2-05250028A11D}" destId="{80CC6FFB-ECE2-DA4E-9909-4449D6CD794D}" srcOrd="2" destOrd="0" presId="urn:microsoft.com/office/officeart/2005/8/layout/orgChart1"/>
    <dgm:cxn modelId="{69F86EC1-28B8-7147-90D8-9E210EA9F41B}" type="presParOf" srcId="{E4942696-66DD-EB4F-A2AE-4A7E26682580}" destId="{D5041BBE-2B86-C349-BE0B-D5F9F2F4C6F0}" srcOrd="2" destOrd="0" presId="urn:microsoft.com/office/officeart/2005/8/layout/orgChart1"/>
    <dgm:cxn modelId="{A6AA8398-B692-6C44-9342-9EF22F6B8FCE}" type="presParOf" srcId="{2DDE6E3C-5132-1D45-A289-19828A242A36}" destId="{8AD7D72D-C0A6-C14A-BD76-CC45F585352A}" srcOrd="2" destOrd="0" presId="urn:microsoft.com/office/officeart/2005/8/layout/orgChart1"/>
    <dgm:cxn modelId="{26383598-340F-4142-A562-8F6FF7913CEA}" type="presParOf" srcId="{2DDE6E3C-5132-1D45-A289-19828A242A36}" destId="{B31A9251-EC72-884C-B325-2CEAEAC2B0D8}" srcOrd="3" destOrd="0" presId="urn:microsoft.com/office/officeart/2005/8/layout/orgChart1"/>
    <dgm:cxn modelId="{10CB3444-04A0-5C47-9CD5-5489199A1200}" type="presParOf" srcId="{B31A9251-EC72-884C-B325-2CEAEAC2B0D8}" destId="{CD52B1B3-C48B-8E4C-BD72-D5061486E5B0}" srcOrd="0" destOrd="0" presId="urn:microsoft.com/office/officeart/2005/8/layout/orgChart1"/>
    <dgm:cxn modelId="{C2A9A597-5974-284B-BF83-99B93DB0FEA0}" type="presParOf" srcId="{CD52B1B3-C48B-8E4C-BD72-D5061486E5B0}" destId="{85267740-A1C2-3D42-BD08-3FDC435712F2}" srcOrd="0" destOrd="0" presId="urn:microsoft.com/office/officeart/2005/8/layout/orgChart1"/>
    <dgm:cxn modelId="{599E0CFD-300A-8C4D-9870-F7446BDED1C4}" type="presParOf" srcId="{CD52B1B3-C48B-8E4C-BD72-D5061486E5B0}" destId="{F0B1C8EB-B210-C84A-89D7-F6D7D5A49D24}" srcOrd="1" destOrd="0" presId="urn:microsoft.com/office/officeart/2005/8/layout/orgChart1"/>
    <dgm:cxn modelId="{C3928BB8-C10D-B148-8F60-B7A89BE1D3C5}" type="presParOf" srcId="{B31A9251-EC72-884C-B325-2CEAEAC2B0D8}" destId="{E1BB0C06-F845-1941-A6AB-77BA831F8478}" srcOrd="1" destOrd="0" presId="urn:microsoft.com/office/officeart/2005/8/layout/orgChart1"/>
    <dgm:cxn modelId="{1B4BAD2D-AFE7-9140-80A5-0E70439C1637}" type="presParOf" srcId="{E1BB0C06-F845-1941-A6AB-77BA831F8478}" destId="{290AE959-CAC5-E84B-AA76-0E0361B82D2C}" srcOrd="0" destOrd="0" presId="urn:microsoft.com/office/officeart/2005/8/layout/orgChart1"/>
    <dgm:cxn modelId="{16E1B8B4-9FA6-0D4E-BDD4-B0592A306437}" type="presParOf" srcId="{E1BB0C06-F845-1941-A6AB-77BA831F8478}" destId="{18CA6FEE-1ED1-4841-B1EB-61E2BE579911}" srcOrd="1" destOrd="0" presId="urn:microsoft.com/office/officeart/2005/8/layout/orgChart1"/>
    <dgm:cxn modelId="{93705DAD-7E0E-F14E-A7FE-718849B101CE}" type="presParOf" srcId="{18CA6FEE-1ED1-4841-B1EB-61E2BE579911}" destId="{02C0A8E0-40C4-994D-9B8A-D6E2C15A47F1}" srcOrd="0" destOrd="0" presId="urn:microsoft.com/office/officeart/2005/8/layout/orgChart1"/>
    <dgm:cxn modelId="{7A61A62D-D6E0-E446-A0A3-2442C1942585}" type="presParOf" srcId="{02C0A8E0-40C4-994D-9B8A-D6E2C15A47F1}" destId="{C9A5ED0A-4362-054C-9CAE-2F4ECF51B73D}" srcOrd="0" destOrd="0" presId="urn:microsoft.com/office/officeart/2005/8/layout/orgChart1"/>
    <dgm:cxn modelId="{3E92202F-45CE-1849-A01A-7D38EF925A5F}" type="presParOf" srcId="{02C0A8E0-40C4-994D-9B8A-D6E2C15A47F1}" destId="{4D86BCEA-AC36-AC46-89CB-67EB5A1C9D71}" srcOrd="1" destOrd="0" presId="urn:microsoft.com/office/officeart/2005/8/layout/orgChart1"/>
    <dgm:cxn modelId="{E3196317-E057-0E4E-9D17-0D684696D0FE}" type="presParOf" srcId="{18CA6FEE-1ED1-4841-B1EB-61E2BE579911}" destId="{51A2693E-5B1D-7847-80F1-D57168035C72}" srcOrd="1" destOrd="0" presId="urn:microsoft.com/office/officeart/2005/8/layout/orgChart1"/>
    <dgm:cxn modelId="{FCDE32A5-74BA-9744-A4B5-2630FFED42C9}" type="presParOf" srcId="{18CA6FEE-1ED1-4841-B1EB-61E2BE579911}" destId="{B50B68A9-914A-A148-9E59-CA4B798BF994}" srcOrd="2" destOrd="0" presId="urn:microsoft.com/office/officeart/2005/8/layout/orgChart1"/>
    <dgm:cxn modelId="{D1B80BE4-C768-7F44-A76B-28071EBE5205}" type="presParOf" srcId="{E1BB0C06-F845-1941-A6AB-77BA831F8478}" destId="{F9CFBFF7-F17A-4E49-9D09-E9B2E6508AD0}" srcOrd="2" destOrd="0" presId="urn:microsoft.com/office/officeart/2005/8/layout/orgChart1"/>
    <dgm:cxn modelId="{4013BF62-20E0-4C4F-ACA5-ACD6620041AC}" type="presParOf" srcId="{E1BB0C06-F845-1941-A6AB-77BA831F8478}" destId="{565D6101-ABE8-864F-B6D4-8EF5F6F00938}" srcOrd="3" destOrd="0" presId="urn:microsoft.com/office/officeart/2005/8/layout/orgChart1"/>
    <dgm:cxn modelId="{9E16D46B-67ED-E149-B84F-366C38A84C33}" type="presParOf" srcId="{565D6101-ABE8-864F-B6D4-8EF5F6F00938}" destId="{86C336A2-DEF9-C248-BE69-A57B6F658B89}" srcOrd="0" destOrd="0" presId="urn:microsoft.com/office/officeart/2005/8/layout/orgChart1"/>
    <dgm:cxn modelId="{CB3F3CF0-30D6-3F40-859D-66563367C098}" type="presParOf" srcId="{86C336A2-DEF9-C248-BE69-A57B6F658B89}" destId="{6820B6AF-25A5-AD45-8A61-CF874EDF03B8}" srcOrd="0" destOrd="0" presId="urn:microsoft.com/office/officeart/2005/8/layout/orgChart1"/>
    <dgm:cxn modelId="{4894B63F-9DB1-4E46-85C2-C360A7FB9AF8}" type="presParOf" srcId="{86C336A2-DEF9-C248-BE69-A57B6F658B89}" destId="{0AE8B403-200E-FD4E-9890-875F7458A7BE}" srcOrd="1" destOrd="0" presId="urn:microsoft.com/office/officeart/2005/8/layout/orgChart1"/>
    <dgm:cxn modelId="{FFF27114-74BF-7446-81C4-CD03395FF18D}" type="presParOf" srcId="{565D6101-ABE8-864F-B6D4-8EF5F6F00938}" destId="{297CCCED-955C-EA40-B2FB-3645C1432B23}" srcOrd="1" destOrd="0" presId="urn:microsoft.com/office/officeart/2005/8/layout/orgChart1"/>
    <dgm:cxn modelId="{64EECC0F-2785-E147-A4A9-6E8FBCD7CE1A}" type="presParOf" srcId="{565D6101-ABE8-864F-B6D4-8EF5F6F00938}" destId="{3F8B2272-33AC-2042-A565-05CCDBC76B88}" srcOrd="2" destOrd="0" presId="urn:microsoft.com/office/officeart/2005/8/layout/orgChart1"/>
    <dgm:cxn modelId="{F675B931-246F-7945-A8DC-65D2F150411C}" type="presParOf" srcId="{B31A9251-EC72-884C-B325-2CEAEAC2B0D8}" destId="{C7E7E918-8A28-D74C-9255-C5568345D675}" srcOrd="2" destOrd="0" presId="urn:microsoft.com/office/officeart/2005/8/layout/orgChart1"/>
    <dgm:cxn modelId="{01315260-9AF3-C847-80A9-0739354858E4}" type="presParOf" srcId="{7734111B-4045-FC48-885B-BD4C3AB44705}" destId="{0D98D604-E801-884F-BFED-CED4CAEB8F93}" srcOrd="2" destOrd="0" presId="urn:microsoft.com/office/officeart/2005/8/layout/orgChart1"/>
    <dgm:cxn modelId="{6DB1BAE6-C1D5-6849-AF47-A6C02AB1F159}" type="presParOf" srcId="{EB39F500-86C7-1445-AED3-F64C2AFBA596}" destId="{560F2605-656A-2C4D-BE36-2A62A87E32CB}" srcOrd="2" destOrd="0" presId="urn:microsoft.com/office/officeart/2005/8/layout/orgChart1"/>
    <dgm:cxn modelId="{3EEC59D5-DA43-4845-B560-1FC7E6FEEF70}" type="presParOf" srcId="{EB39F500-86C7-1445-AED3-F64C2AFBA596}" destId="{2FE4F0EC-387C-E84E-A02E-98E0AB2045C5}" srcOrd="3" destOrd="0" presId="urn:microsoft.com/office/officeart/2005/8/layout/orgChart1"/>
    <dgm:cxn modelId="{52822AC6-FF1D-6D4C-84C5-3BA341686282}" type="presParOf" srcId="{2FE4F0EC-387C-E84E-A02E-98E0AB2045C5}" destId="{A35BA110-8C8D-F64E-8FC2-A3E64F0E6F9A}" srcOrd="0" destOrd="0" presId="urn:microsoft.com/office/officeart/2005/8/layout/orgChart1"/>
    <dgm:cxn modelId="{B6644EDB-F256-164E-BD78-C46272124771}" type="presParOf" srcId="{A35BA110-8C8D-F64E-8FC2-A3E64F0E6F9A}" destId="{552D3234-CDE1-BD4C-AC10-EEE01C6B79BB}" srcOrd="0" destOrd="0" presId="urn:microsoft.com/office/officeart/2005/8/layout/orgChart1"/>
    <dgm:cxn modelId="{4726C54D-06BF-6642-9366-1EE0876426C5}" type="presParOf" srcId="{A35BA110-8C8D-F64E-8FC2-A3E64F0E6F9A}" destId="{0FE8EC35-B44F-3347-8CB9-9915920F5E2A}" srcOrd="1" destOrd="0" presId="urn:microsoft.com/office/officeart/2005/8/layout/orgChart1"/>
    <dgm:cxn modelId="{14FEADBA-CDDC-B547-8913-239C9194F2F0}" type="presParOf" srcId="{2FE4F0EC-387C-E84E-A02E-98E0AB2045C5}" destId="{9DAD881A-7D8E-E14B-B150-7FD4430E0F82}" srcOrd="1" destOrd="0" presId="urn:microsoft.com/office/officeart/2005/8/layout/orgChart1"/>
    <dgm:cxn modelId="{B8CF70BF-BE59-1340-9B77-9C676F4E34C5}" type="presParOf" srcId="{9DAD881A-7D8E-E14B-B150-7FD4430E0F82}" destId="{173CE79F-4D8E-DC42-9E0F-0F6088D2E0E4}" srcOrd="0" destOrd="0" presId="urn:microsoft.com/office/officeart/2005/8/layout/orgChart1"/>
    <dgm:cxn modelId="{C1EECE9F-2924-0748-AEA1-FEEC794517B3}" type="presParOf" srcId="{9DAD881A-7D8E-E14B-B150-7FD4430E0F82}" destId="{2BAABC85-3CBC-B04C-99AC-724C4A692B28}" srcOrd="1" destOrd="0" presId="urn:microsoft.com/office/officeart/2005/8/layout/orgChart1"/>
    <dgm:cxn modelId="{60B20A8F-0DF4-094A-A49B-1727A97203CF}" type="presParOf" srcId="{2BAABC85-3CBC-B04C-99AC-724C4A692B28}" destId="{DD3CD8A6-D57C-7545-9AF8-B410CA5C0D4E}" srcOrd="0" destOrd="0" presId="urn:microsoft.com/office/officeart/2005/8/layout/orgChart1"/>
    <dgm:cxn modelId="{A39E8006-652F-F941-AB0A-A7B13C05820E}" type="presParOf" srcId="{DD3CD8A6-D57C-7545-9AF8-B410CA5C0D4E}" destId="{032787BF-0AE7-6647-8708-BCE24BAED7A9}" srcOrd="0" destOrd="0" presId="urn:microsoft.com/office/officeart/2005/8/layout/orgChart1"/>
    <dgm:cxn modelId="{15781857-65F5-CD4D-AA72-2D091586DEC4}" type="presParOf" srcId="{DD3CD8A6-D57C-7545-9AF8-B410CA5C0D4E}" destId="{5CF803F6-0853-DB47-B9F6-2F0980DAAB1C}" srcOrd="1" destOrd="0" presId="urn:microsoft.com/office/officeart/2005/8/layout/orgChart1"/>
    <dgm:cxn modelId="{91636904-0F06-8E43-A17A-D464BF1B5114}" type="presParOf" srcId="{2BAABC85-3CBC-B04C-99AC-724C4A692B28}" destId="{D503843A-9670-C244-8D79-B052A0AA8FE6}" srcOrd="1" destOrd="0" presId="urn:microsoft.com/office/officeart/2005/8/layout/orgChart1"/>
    <dgm:cxn modelId="{A4580811-B017-8742-944E-41B512F6497D}" type="presParOf" srcId="{2BAABC85-3CBC-B04C-99AC-724C4A692B28}" destId="{A52976A9-1FD0-9F4F-80D7-017765E5783D}" srcOrd="2" destOrd="0" presId="urn:microsoft.com/office/officeart/2005/8/layout/orgChart1"/>
    <dgm:cxn modelId="{1F997C6B-5544-9447-8AA8-7390C5924CF9}" type="presParOf" srcId="{9DAD881A-7D8E-E14B-B150-7FD4430E0F82}" destId="{688313AF-000D-4449-9B7C-1E4F5D90E7F2}" srcOrd="2" destOrd="0" presId="urn:microsoft.com/office/officeart/2005/8/layout/orgChart1"/>
    <dgm:cxn modelId="{DE7B31A5-9172-F240-B3E3-F543C2F79B21}" type="presParOf" srcId="{9DAD881A-7D8E-E14B-B150-7FD4430E0F82}" destId="{EA176EE3-E959-A844-B141-359E735FAD60}" srcOrd="3" destOrd="0" presId="urn:microsoft.com/office/officeart/2005/8/layout/orgChart1"/>
    <dgm:cxn modelId="{8475D431-AEDD-384B-AC0D-60537B16BEA5}" type="presParOf" srcId="{EA176EE3-E959-A844-B141-359E735FAD60}" destId="{DF0231F3-990E-F047-AF12-FD4B8DFE2763}" srcOrd="0" destOrd="0" presId="urn:microsoft.com/office/officeart/2005/8/layout/orgChart1"/>
    <dgm:cxn modelId="{94F4AC79-2DAD-B448-90AA-EA5AE0E7DC78}" type="presParOf" srcId="{DF0231F3-990E-F047-AF12-FD4B8DFE2763}" destId="{1FA6407E-7F39-1F4D-90D9-02DA11B0724B}" srcOrd="0" destOrd="0" presId="urn:microsoft.com/office/officeart/2005/8/layout/orgChart1"/>
    <dgm:cxn modelId="{C15F70FC-589F-4F48-BA37-6C9D1E11FDE8}" type="presParOf" srcId="{DF0231F3-990E-F047-AF12-FD4B8DFE2763}" destId="{D79614B7-549A-6B46-8D9C-B29A613EAC8B}" srcOrd="1" destOrd="0" presId="urn:microsoft.com/office/officeart/2005/8/layout/orgChart1"/>
    <dgm:cxn modelId="{7ED2D31C-1848-814B-8E50-5B458F75AA2C}" type="presParOf" srcId="{EA176EE3-E959-A844-B141-359E735FAD60}" destId="{A5F272D3-6788-3448-85D8-E074C86396FB}" srcOrd="1" destOrd="0" presId="urn:microsoft.com/office/officeart/2005/8/layout/orgChart1"/>
    <dgm:cxn modelId="{D46D9B26-1225-5743-90CF-32FB1FCFB539}" type="presParOf" srcId="{EA176EE3-E959-A844-B141-359E735FAD60}" destId="{890C04F7-D1DB-F64B-814B-E09FDFB35A84}" srcOrd="2" destOrd="0" presId="urn:microsoft.com/office/officeart/2005/8/layout/orgChart1"/>
    <dgm:cxn modelId="{27FDE0F4-580E-B64B-A423-66A4F0C44552}" type="presParOf" srcId="{9DAD881A-7D8E-E14B-B150-7FD4430E0F82}" destId="{C7A10E27-3242-6F42-BEAB-FB6B1B11CB8C}" srcOrd="4" destOrd="0" presId="urn:microsoft.com/office/officeart/2005/8/layout/orgChart1"/>
    <dgm:cxn modelId="{511D5A01-447A-C744-8BBE-AD70FB6523A3}" type="presParOf" srcId="{9DAD881A-7D8E-E14B-B150-7FD4430E0F82}" destId="{6DD6C66A-BC65-184D-9A25-84CC9C407470}" srcOrd="5" destOrd="0" presId="urn:microsoft.com/office/officeart/2005/8/layout/orgChart1"/>
    <dgm:cxn modelId="{3D4B9AA8-1C7F-C24F-A400-8692DD2A8744}" type="presParOf" srcId="{6DD6C66A-BC65-184D-9A25-84CC9C407470}" destId="{57C0421A-F203-0C4D-8A30-7BCC4C4245B3}" srcOrd="0" destOrd="0" presId="urn:microsoft.com/office/officeart/2005/8/layout/orgChart1"/>
    <dgm:cxn modelId="{CC72DB48-B5E5-4D49-BFC7-4397D979E0EA}" type="presParOf" srcId="{57C0421A-F203-0C4D-8A30-7BCC4C4245B3}" destId="{EC30B391-FEAF-4E4B-AF4C-536B32F3E3C5}" srcOrd="0" destOrd="0" presId="urn:microsoft.com/office/officeart/2005/8/layout/orgChart1"/>
    <dgm:cxn modelId="{5B574E20-0D33-1447-A970-6E4753A115E9}" type="presParOf" srcId="{57C0421A-F203-0C4D-8A30-7BCC4C4245B3}" destId="{5D93EEC5-A78E-F549-BA4D-0DFB2774631B}" srcOrd="1" destOrd="0" presId="urn:microsoft.com/office/officeart/2005/8/layout/orgChart1"/>
    <dgm:cxn modelId="{0DC987FE-BFFF-8D4A-9B5C-A363B04DEB6B}" type="presParOf" srcId="{6DD6C66A-BC65-184D-9A25-84CC9C407470}" destId="{80B4E618-4249-8D41-AE45-A0F3026FE100}" srcOrd="1" destOrd="0" presId="urn:microsoft.com/office/officeart/2005/8/layout/orgChart1"/>
    <dgm:cxn modelId="{DACA9655-192C-184F-A3DE-165812B1C2E0}" type="presParOf" srcId="{6DD6C66A-BC65-184D-9A25-84CC9C407470}" destId="{ED86763E-8B95-CA43-89F3-FA2949FA6A02}" srcOrd="2" destOrd="0" presId="urn:microsoft.com/office/officeart/2005/8/layout/orgChart1"/>
    <dgm:cxn modelId="{9916B2F5-FFA1-004D-84CB-D1D67407DF26}" type="presParOf" srcId="{9DAD881A-7D8E-E14B-B150-7FD4430E0F82}" destId="{145E4DF4-EA52-0247-92F1-B70748B78E58}" srcOrd="6" destOrd="0" presId="urn:microsoft.com/office/officeart/2005/8/layout/orgChart1"/>
    <dgm:cxn modelId="{08DAEB60-D5C1-D241-81A8-C295D8C3221E}" type="presParOf" srcId="{9DAD881A-7D8E-E14B-B150-7FD4430E0F82}" destId="{4B35AD9D-806C-D24F-A02C-A56C53CA9B26}" srcOrd="7" destOrd="0" presId="urn:microsoft.com/office/officeart/2005/8/layout/orgChart1"/>
    <dgm:cxn modelId="{75BDDC4C-A918-9042-93C8-8ADCA3973D73}" type="presParOf" srcId="{4B35AD9D-806C-D24F-A02C-A56C53CA9B26}" destId="{AC138AEA-C859-7E4B-9D17-DFF6A815F851}" srcOrd="0" destOrd="0" presId="urn:microsoft.com/office/officeart/2005/8/layout/orgChart1"/>
    <dgm:cxn modelId="{2906D3DC-1D8D-EE4E-B399-31386CF95D70}" type="presParOf" srcId="{AC138AEA-C859-7E4B-9D17-DFF6A815F851}" destId="{0C0A4419-B938-BA45-A175-50B403EC0F80}" srcOrd="0" destOrd="0" presId="urn:microsoft.com/office/officeart/2005/8/layout/orgChart1"/>
    <dgm:cxn modelId="{57CF3CE9-D78E-3948-A173-CCBA97DC765C}" type="presParOf" srcId="{AC138AEA-C859-7E4B-9D17-DFF6A815F851}" destId="{8A6CB24A-C8F8-544B-A04B-770083A00377}" srcOrd="1" destOrd="0" presId="urn:microsoft.com/office/officeart/2005/8/layout/orgChart1"/>
    <dgm:cxn modelId="{498BE5BC-4116-DC4A-90DD-617DDA2A47D0}" type="presParOf" srcId="{4B35AD9D-806C-D24F-A02C-A56C53CA9B26}" destId="{06252593-DAE3-534B-8CEC-C83E3E39CB2D}" srcOrd="1" destOrd="0" presId="urn:microsoft.com/office/officeart/2005/8/layout/orgChart1"/>
    <dgm:cxn modelId="{8E26038F-E7C5-7B48-BC30-F28D2C4BA77E}" type="presParOf" srcId="{4B35AD9D-806C-D24F-A02C-A56C53CA9B26}" destId="{5FD6153D-5858-8941-8253-D937C96EC5E4}" srcOrd="2" destOrd="0" presId="urn:microsoft.com/office/officeart/2005/8/layout/orgChart1"/>
    <dgm:cxn modelId="{D00042F6-09C1-E447-9E7C-3528F715E9EA}" type="presParOf" srcId="{2FE4F0EC-387C-E84E-A02E-98E0AB2045C5}" destId="{6F4B3002-A1F1-FC48-B902-8169351D4FAF}" srcOrd="2" destOrd="0" presId="urn:microsoft.com/office/officeart/2005/8/layout/orgChart1"/>
    <dgm:cxn modelId="{4A44AAC7-085A-0940-90EF-E510B9BC16B9}" type="presParOf" srcId="{EB39F500-86C7-1445-AED3-F64C2AFBA596}" destId="{25A7BCCE-CB13-F54E-9178-989FCB8CDF50}" srcOrd="4" destOrd="0" presId="urn:microsoft.com/office/officeart/2005/8/layout/orgChart1"/>
    <dgm:cxn modelId="{F27E76FB-2F4B-C046-9259-E3F6849CB39D}" type="presParOf" srcId="{EB39F500-86C7-1445-AED3-F64C2AFBA596}" destId="{7E2A9620-C544-6947-A0C7-0A00A0E73C5F}" srcOrd="5" destOrd="0" presId="urn:microsoft.com/office/officeart/2005/8/layout/orgChart1"/>
    <dgm:cxn modelId="{07AC8C41-5E1C-244C-AB92-54E1AE4F1EF2}" type="presParOf" srcId="{7E2A9620-C544-6947-A0C7-0A00A0E73C5F}" destId="{1843352B-E535-8A48-9132-6A71CFB3C685}" srcOrd="0" destOrd="0" presId="urn:microsoft.com/office/officeart/2005/8/layout/orgChart1"/>
    <dgm:cxn modelId="{883C4A3B-DCF6-9F4A-BC0E-1162B3E845E2}" type="presParOf" srcId="{1843352B-E535-8A48-9132-6A71CFB3C685}" destId="{CE33BECD-3C36-F842-9AC5-095C6480079C}" srcOrd="0" destOrd="0" presId="urn:microsoft.com/office/officeart/2005/8/layout/orgChart1"/>
    <dgm:cxn modelId="{40B602A7-F9AC-6E47-AF08-C441DE2F478C}" type="presParOf" srcId="{1843352B-E535-8A48-9132-6A71CFB3C685}" destId="{C2A039E8-D778-5245-BD8E-6BF6E09FD347}" srcOrd="1" destOrd="0" presId="urn:microsoft.com/office/officeart/2005/8/layout/orgChart1"/>
    <dgm:cxn modelId="{5636626E-EBD8-EA4E-8E1B-380AB2B3D3EF}" type="presParOf" srcId="{7E2A9620-C544-6947-A0C7-0A00A0E73C5F}" destId="{0B1C5A37-E0F7-9042-8B87-261EA870CF0F}" srcOrd="1" destOrd="0" presId="urn:microsoft.com/office/officeart/2005/8/layout/orgChart1"/>
    <dgm:cxn modelId="{0E69573C-113B-8444-B3BC-A06E0CC4F8F5}" type="presParOf" srcId="{0B1C5A37-E0F7-9042-8B87-261EA870CF0F}" destId="{786597C7-EEFB-3B41-8FD1-14A0FA748D1C}" srcOrd="0" destOrd="0" presId="urn:microsoft.com/office/officeart/2005/8/layout/orgChart1"/>
    <dgm:cxn modelId="{FF0EE3FF-E73B-AE44-98B3-F48988D23939}" type="presParOf" srcId="{0B1C5A37-E0F7-9042-8B87-261EA870CF0F}" destId="{0EC96F08-7619-D44A-9621-3A2B2A987D4B}" srcOrd="1" destOrd="0" presId="urn:microsoft.com/office/officeart/2005/8/layout/orgChart1"/>
    <dgm:cxn modelId="{B5D9A4B3-A282-0549-A426-1B8146AFB069}" type="presParOf" srcId="{0EC96F08-7619-D44A-9621-3A2B2A987D4B}" destId="{DA84EF61-BD71-2F40-9009-22865E47B66E}" srcOrd="0" destOrd="0" presId="urn:microsoft.com/office/officeart/2005/8/layout/orgChart1"/>
    <dgm:cxn modelId="{D56CB941-07EF-B44A-89F8-73AB41E863E7}" type="presParOf" srcId="{DA84EF61-BD71-2F40-9009-22865E47B66E}" destId="{A97A103E-ED26-7245-83D2-21425941259C}" srcOrd="0" destOrd="0" presId="urn:microsoft.com/office/officeart/2005/8/layout/orgChart1"/>
    <dgm:cxn modelId="{A752DEEF-E36A-624C-A7D1-0A2C02CC1FB5}" type="presParOf" srcId="{DA84EF61-BD71-2F40-9009-22865E47B66E}" destId="{D7F5BF23-356D-A541-9F54-3220713C33A8}" srcOrd="1" destOrd="0" presId="urn:microsoft.com/office/officeart/2005/8/layout/orgChart1"/>
    <dgm:cxn modelId="{A489E481-BC08-DB43-8B64-916EAE75EA10}" type="presParOf" srcId="{0EC96F08-7619-D44A-9621-3A2B2A987D4B}" destId="{3DEF56AC-C763-DD4A-822A-DD69FE9EB5E2}" srcOrd="1" destOrd="0" presId="urn:microsoft.com/office/officeart/2005/8/layout/orgChart1"/>
    <dgm:cxn modelId="{946598BC-8484-EC47-B78C-177CA46DBFDD}" type="presParOf" srcId="{3DEF56AC-C763-DD4A-822A-DD69FE9EB5E2}" destId="{C4E6B118-0E27-8242-823B-4440B91B64C5}" srcOrd="0" destOrd="0" presId="urn:microsoft.com/office/officeart/2005/8/layout/orgChart1"/>
    <dgm:cxn modelId="{5789AE4E-37ED-4948-930D-7DC1CBAFCC7B}" type="presParOf" srcId="{3DEF56AC-C763-DD4A-822A-DD69FE9EB5E2}" destId="{0FA9C458-1707-2047-AF71-5EB750948826}" srcOrd="1" destOrd="0" presId="urn:microsoft.com/office/officeart/2005/8/layout/orgChart1"/>
    <dgm:cxn modelId="{0824C5B9-478F-C74C-A856-E550B1B51BD0}" type="presParOf" srcId="{0FA9C458-1707-2047-AF71-5EB750948826}" destId="{8B8B9939-A1D1-7D47-BD2A-9ADE168E0706}" srcOrd="0" destOrd="0" presId="urn:microsoft.com/office/officeart/2005/8/layout/orgChart1"/>
    <dgm:cxn modelId="{252600F7-0214-8E4C-A4D0-97A8E4CEEA8D}" type="presParOf" srcId="{8B8B9939-A1D1-7D47-BD2A-9ADE168E0706}" destId="{9101C147-3A18-564D-B95A-CA714880A5C3}" srcOrd="0" destOrd="0" presId="urn:microsoft.com/office/officeart/2005/8/layout/orgChart1"/>
    <dgm:cxn modelId="{4D5EE5C1-149F-3E44-BAD9-6C1EF0E4B282}" type="presParOf" srcId="{8B8B9939-A1D1-7D47-BD2A-9ADE168E0706}" destId="{6B26D57B-BB80-4940-9A89-1F41E9C4C7EF}" srcOrd="1" destOrd="0" presId="urn:microsoft.com/office/officeart/2005/8/layout/orgChart1"/>
    <dgm:cxn modelId="{46E109ED-8935-5C4A-A283-F2C2B8A8F6FC}" type="presParOf" srcId="{0FA9C458-1707-2047-AF71-5EB750948826}" destId="{71AAE001-D2BD-354E-876D-E3A4281FEBD2}" srcOrd="1" destOrd="0" presId="urn:microsoft.com/office/officeart/2005/8/layout/orgChart1"/>
    <dgm:cxn modelId="{7F43AD78-5F87-3B4E-B093-B0B01FF43FAF}" type="presParOf" srcId="{0FA9C458-1707-2047-AF71-5EB750948826}" destId="{E612E83C-7A3F-3A48-9E70-24B029359E74}" srcOrd="2" destOrd="0" presId="urn:microsoft.com/office/officeart/2005/8/layout/orgChart1"/>
    <dgm:cxn modelId="{0298C3D9-70A7-2F4E-83A6-96C64FE01A62}" type="presParOf" srcId="{3DEF56AC-C763-DD4A-822A-DD69FE9EB5E2}" destId="{80BC276F-DFE5-754B-82D2-CB6256F7E117}" srcOrd="2" destOrd="0" presId="urn:microsoft.com/office/officeart/2005/8/layout/orgChart1"/>
    <dgm:cxn modelId="{97CADC47-57F2-5B4A-97F4-ECED865FAEFD}" type="presParOf" srcId="{3DEF56AC-C763-DD4A-822A-DD69FE9EB5E2}" destId="{57D396D4-5203-754A-8A4D-3B3DFC955473}" srcOrd="3" destOrd="0" presId="urn:microsoft.com/office/officeart/2005/8/layout/orgChart1"/>
    <dgm:cxn modelId="{A6F7D6E3-14CB-9149-B86B-389AFCD1BDCC}" type="presParOf" srcId="{57D396D4-5203-754A-8A4D-3B3DFC955473}" destId="{2E228950-6360-CF43-BA5D-F6588F0B12C2}" srcOrd="0" destOrd="0" presId="urn:microsoft.com/office/officeart/2005/8/layout/orgChart1"/>
    <dgm:cxn modelId="{A13C9E87-65ED-3F4B-80D4-2FEBC0C648A0}" type="presParOf" srcId="{2E228950-6360-CF43-BA5D-F6588F0B12C2}" destId="{5ACD05C6-076A-F142-A812-F240D07D40D9}" srcOrd="0" destOrd="0" presId="urn:microsoft.com/office/officeart/2005/8/layout/orgChart1"/>
    <dgm:cxn modelId="{5BF30036-1E17-124B-9709-0CC76878786A}" type="presParOf" srcId="{2E228950-6360-CF43-BA5D-F6588F0B12C2}" destId="{D291D12A-F0FF-A349-96BD-998D1A99DBFB}" srcOrd="1" destOrd="0" presId="urn:microsoft.com/office/officeart/2005/8/layout/orgChart1"/>
    <dgm:cxn modelId="{F528C1A3-4D3F-4348-A932-ABCB12C1C222}" type="presParOf" srcId="{57D396D4-5203-754A-8A4D-3B3DFC955473}" destId="{40FB9CE2-6435-884A-BBAF-B60CA8512217}" srcOrd="1" destOrd="0" presId="urn:microsoft.com/office/officeart/2005/8/layout/orgChart1"/>
    <dgm:cxn modelId="{25B09893-81F2-4A44-9B99-F5FB3CAFD42E}" type="presParOf" srcId="{57D396D4-5203-754A-8A4D-3B3DFC955473}" destId="{92229D78-29BC-DB44-A49A-778C79DA1251}" srcOrd="2" destOrd="0" presId="urn:microsoft.com/office/officeart/2005/8/layout/orgChart1"/>
    <dgm:cxn modelId="{1FF6B04C-DD60-8D49-AF06-E581F3EEDCFC}" type="presParOf" srcId="{0EC96F08-7619-D44A-9621-3A2B2A987D4B}" destId="{E828ACBE-25B1-D749-B53C-7E6DA70A8B70}" srcOrd="2" destOrd="0" presId="urn:microsoft.com/office/officeart/2005/8/layout/orgChart1"/>
    <dgm:cxn modelId="{3248CDD7-5CFE-3B4C-B549-B22F118A8B54}" type="presParOf" srcId="{0B1C5A37-E0F7-9042-8B87-261EA870CF0F}" destId="{6530ADCF-295F-334D-BD98-E7AAB06D1A76}" srcOrd="2" destOrd="0" presId="urn:microsoft.com/office/officeart/2005/8/layout/orgChart1"/>
    <dgm:cxn modelId="{997716B4-3614-BE4E-B4EB-428595064D36}" type="presParOf" srcId="{0B1C5A37-E0F7-9042-8B87-261EA870CF0F}" destId="{CB142BC9-2080-664A-AD06-C6AEC44FD654}" srcOrd="3" destOrd="0" presId="urn:microsoft.com/office/officeart/2005/8/layout/orgChart1"/>
    <dgm:cxn modelId="{46ECB317-55D3-4243-8FA5-C42681CB3751}" type="presParOf" srcId="{CB142BC9-2080-664A-AD06-C6AEC44FD654}" destId="{86821927-32D5-9341-95F2-8C423DEF631E}" srcOrd="0" destOrd="0" presId="urn:microsoft.com/office/officeart/2005/8/layout/orgChart1"/>
    <dgm:cxn modelId="{666273B7-A22C-FB4C-9F06-AC99C925986B}" type="presParOf" srcId="{86821927-32D5-9341-95F2-8C423DEF631E}" destId="{A1F581B7-E589-3D4B-83F6-061841CF5CA5}" srcOrd="0" destOrd="0" presId="urn:microsoft.com/office/officeart/2005/8/layout/orgChart1"/>
    <dgm:cxn modelId="{AB1585E9-109F-2A45-8236-E1B3C0B3A141}" type="presParOf" srcId="{86821927-32D5-9341-95F2-8C423DEF631E}" destId="{E0136D06-1B06-B14F-AE6B-7DD30A477060}" srcOrd="1" destOrd="0" presId="urn:microsoft.com/office/officeart/2005/8/layout/orgChart1"/>
    <dgm:cxn modelId="{8D09847A-CB6F-A54C-94BE-7DE3DFCA55DF}" type="presParOf" srcId="{CB142BC9-2080-664A-AD06-C6AEC44FD654}" destId="{B9C885C2-E06B-EA47-A2B9-F1F681546844}" srcOrd="1" destOrd="0" presId="urn:microsoft.com/office/officeart/2005/8/layout/orgChart1"/>
    <dgm:cxn modelId="{DD9F8137-C8AD-0148-B171-7A8DF906231C}" type="presParOf" srcId="{B9C885C2-E06B-EA47-A2B9-F1F681546844}" destId="{BEFAA8B9-B7B5-5F4B-A066-482B8BC77DE4}" srcOrd="0" destOrd="0" presId="urn:microsoft.com/office/officeart/2005/8/layout/orgChart1"/>
    <dgm:cxn modelId="{1A89F020-3AC2-0B45-BD69-83F0BBF45D72}" type="presParOf" srcId="{B9C885C2-E06B-EA47-A2B9-F1F681546844}" destId="{6A1C60AE-C853-DB44-BF71-41252BF4B4D4}" srcOrd="1" destOrd="0" presId="urn:microsoft.com/office/officeart/2005/8/layout/orgChart1"/>
    <dgm:cxn modelId="{2FBF2226-3317-DD45-987C-46BF9E6D723A}" type="presParOf" srcId="{6A1C60AE-C853-DB44-BF71-41252BF4B4D4}" destId="{FDFAFA47-1FFF-8B45-AB4B-84A22BB872E6}" srcOrd="0" destOrd="0" presId="urn:microsoft.com/office/officeart/2005/8/layout/orgChart1"/>
    <dgm:cxn modelId="{AFB602CF-6CBD-BF47-AA3A-CCE8362399BB}" type="presParOf" srcId="{FDFAFA47-1FFF-8B45-AB4B-84A22BB872E6}" destId="{9BB8D54C-D8E2-5D4E-9ABA-11A02920C703}" srcOrd="0" destOrd="0" presId="urn:microsoft.com/office/officeart/2005/8/layout/orgChart1"/>
    <dgm:cxn modelId="{0A2F3AD5-FD34-D242-AB48-BDBA1FB8548D}" type="presParOf" srcId="{FDFAFA47-1FFF-8B45-AB4B-84A22BB872E6}" destId="{7A4C3C62-915C-3C49-A0B4-8C6B73AA5F1D}" srcOrd="1" destOrd="0" presId="urn:microsoft.com/office/officeart/2005/8/layout/orgChart1"/>
    <dgm:cxn modelId="{39DC58F6-59F2-6040-A9CC-DB599628E1B8}" type="presParOf" srcId="{6A1C60AE-C853-DB44-BF71-41252BF4B4D4}" destId="{8902F086-4B9C-984D-B440-3DA8385165D1}" srcOrd="1" destOrd="0" presId="urn:microsoft.com/office/officeart/2005/8/layout/orgChart1"/>
    <dgm:cxn modelId="{34542D7C-1138-EE47-8F8B-08BCEB852143}" type="presParOf" srcId="{6A1C60AE-C853-DB44-BF71-41252BF4B4D4}" destId="{CD43478F-3A10-044D-A464-B9C92EADD96F}" srcOrd="2" destOrd="0" presId="urn:microsoft.com/office/officeart/2005/8/layout/orgChart1"/>
    <dgm:cxn modelId="{47DF3479-C594-2748-8B11-0FC8D5D5ED82}" type="presParOf" srcId="{B9C885C2-E06B-EA47-A2B9-F1F681546844}" destId="{8A07ED67-4810-1648-85B9-F344DE86A275}" srcOrd="2" destOrd="0" presId="urn:microsoft.com/office/officeart/2005/8/layout/orgChart1"/>
    <dgm:cxn modelId="{58F6B290-9BFD-C94A-BDB1-F3C93F0BDF70}" type="presParOf" srcId="{B9C885C2-E06B-EA47-A2B9-F1F681546844}" destId="{C53308DD-44EA-CF4D-89A5-2B9874ACEBC6}" srcOrd="3" destOrd="0" presId="urn:microsoft.com/office/officeart/2005/8/layout/orgChart1"/>
    <dgm:cxn modelId="{9C308A00-B466-2B46-BA27-F69C6B1D66BD}" type="presParOf" srcId="{C53308DD-44EA-CF4D-89A5-2B9874ACEBC6}" destId="{2E6E8321-996B-324C-931F-C31F61C57849}" srcOrd="0" destOrd="0" presId="urn:microsoft.com/office/officeart/2005/8/layout/orgChart1"/>
    <dgm:cxn modelId="{61BAC9CE-C532-2B4C-A52B-6AC4808F2361}" type="presParOf" srcId="{2E6E8321-996B-324C-931F-C31F61C57849}" destId="{E1CAC6BA-EC59-9941-A06A-2B2FEC878B52}" srcOrd="0" destOrd="0" presId="urn:microsoft.com/office/officeart/2005/8/layout/orgChart1"/>
    <dgm:cxn modelId="{F5D5E29C-12FF-C941-8D3D-A1D81E5589DB}" type="presParOf" srcId="{2E6E8321-996B-324C-931F-C31F61C57849}" destId="{65A1CEE1-0CE0-FF48-B2FC-8CEDE9AB6ABB}" srcOrd="1" destOrd="0" presId="urn:microsoft.com/office/officeart/2005/8/layout/orgChart1"/>
    <dgm:cxn modelId="{7AD19B02-BF54-6442-BE01-39CCD0F1090A}" type="presParOf" srcId="{C53308DD-44EA-CF4D-89A5-2B9874ACEBC6}" destId="{46E0F5BE-0D3F-0046-A096-16356672A932}" srcOrd="1" destOrd="0" presId="urn:microsoft.com/office/officeart/2005/8/layout/orgChart1"/>
    <dgm:cxn modelId="{47260AFB-49D3-104C-8988-62E595FEB38F}" type="presParOf" srcId="{C53308DD-44EA-CF4D-89A5-2B9874ACEBC6}" destId="{A54E8135-6173-3D48-BAFB-7B219FB00A3D}" srcOrd="2" destOrd="0" presId="urn:microsoft.com/office/officeart/2005/8/layout/orgChart1"/>
    <dgm:cxn modelId="{F5800636-B94B-F54D-802A-0475711D47F7}" type="presParOf" srcId="{CB142BC9-2080-664A-AD06-C6AEC44FD654}" destId="{56D1175C-DFA6-6E4A-9A23-D13B1954DE06}" srcOrd="2" destOrd="0" presId="urn:microsoft.com/office/officeart/2005/8/layout/orgChart1"/>
    <dgm:cxn modelId="{A857CF45-0E23-374D-A71B-8BBBEF50ABF8}" type="presParOf" srcId="{7E2A9620-C544-6947-A0C7-0A00A0E73C5F}" destId="{35007171-FFBF-0940-932A-42A035E1319B}" srcOrd="2" destOrd="0" presId="urn:microsoft.com/office/officeart/2005/8/layout/orgChart1"/>
    <dgm:cxn modelId="{719A545D-2F40-4D42-B1B6-8150D2F5AE9F}" type="presParOf" srcId="{EB39F500-86C7-1445-AED3-F64C2AFBA596}" destId="{6F7BC065-A0D8-1C4B-A697-E30B69151D9E}" srcOrd="6" destOrd="0" presId="urn:microsoft.com/office/officeart/2005/8/layout/orgChart1"/>
    <dgm:cxn modelId="{063787D4-0E2F-424F-8D4F-4DBF45BEED23}" type="presParOf" srcId="{EB39F500-86C7-1445-AED3-F64C2AFBA596}" destId="{FDEA44DD-C2A1-0D4B-BD6A-9834B2DF89ED}" srcOrd="7" destOrd="0" presId="urn:microsoft.com/office/officeart/2005/8/layout/orgChart1"/>
    <dgm:cxn modelId="{50CE7A3A-2199-A54F-8D01-468D08D70851}" type="presParOf" srcId="{FDEA44DD-C2A1-0D4B-BD6A-9834B2DF89ED}" destId="{58943805-F169-8D42-9B6A-2707C87349FA}" srcOrd="0" destOrd="0" presId="urn:microsoft.com/office/officeart/2005/8/layout/orgChart1"/>
    <dgm:cxn modelId="{8105E89E-B726-BC4E-9C45-621A79934602}" type="presParOf" srcId="{58943805-F169-8D42-9B6A-2707C87349FA}" destId="{0A8812DE-BD62-AB48-A2BF-22C74850397F}" srcOrd="0" destOrd="0" presId="urn:microsoft.com/office/officeart/2005/8/layout/orgChart1"/>
    <dgm:cxn modelId="{48591717-4C81-6141-AF8D-91976EFF4D60}" type="presParOf" srcId="{58943805-F169-8D42-9B6A-2707C87349FA}" destId="{CFC3F065-E13C-A446-B759-3C0ED456045E}" srcOrd="1" destOrd="0" presId="urn:microsoft.com/office/officeart/2005/8/layout/orgChart1"/>
    <dgm:cxn modelId="{2C930C53-0B88-1747-BC37-1DDA8202ED36}" type="presParOf" srcId="{FDEA44DD-C2A1-0D4B-BD6A-9834B2DF89ED}" destId="{240C2C40-0811-1449-8BEE-B432BC9ACACB}" srcOrd="1" destOrd="0" presId="urn:microsoft.com/office/officeart/2005/8/layout/orgChart1"/>
    <dgm:cxn modelId="{DA7F60B3-A05E-E245-9B7F-DD68B8240659}" type="presParOf" srcId="{240C2C40-0811-1449-8BEE-B432BC9ACACB}" destId="{D216FE30-4489-D040-A7F2-AE942325FBDD}" srcOrd="0" destOrd="0" presId="urn:microsoft.com/office/officeart/2005/8/layout/orgChart1"/>
    <dgm:cxn modelId="{67CE3F89-2013-9749-9462-F89FC943A622}" type="presParOf" srcId="{240C2C40-0811-1449-8BEE-B432BC9ACACB}" destId="{CCFB7612-EA16-4540-8BC0-6C627D82F000}" srcOrd="1" destOrd="0" presId="urn:microsoft.com/office/officeart/2005/8/layout/orgChart1"/>
    <dgm:cxn modelId="{1E41A910-8B23-3949-A780-5140E0C04A17}" type="presParOf" srcId="{CCFB7612-EA16-4540-8BC0-6C627D82F000}" destId="{6D3F2B01-D47C-B044-B87B-31F64437AE7B}" srcOrd="0" destOrd="0" presId="urn:microsoft.com/office/officeart/2005/8/layout/orgChart1"/>
    <dgm:cxn modelId="{9DE3F7F8-A796-364D-8F28-8AB3728BF5B3}" type="presParOf" srcId="{6D3F2B01-D47C-B044-B87B-31F64437AE7B}" destId="{9ADDA45F-F63C-D44C-9B19-56CC88A8FCA6}" srcOrd="0" destOrd="0" presId="urn:microsoft.com/office/officeart/2005/8/layout/orgChart1"/>
    <dgm:cxn modelId="{34BDE9F4-0707-724B-AD24-9890A90385E6}" type="presParOf" srcId="{6D3F2B01-D47C-B044-B87B-31F64437AE7B}" destId="{DA2DEA38-6398-6D40-8490-6029F36EFD75}" srcOrd="1" destOrd="0" presId="urn:microsoft.com/office/officeart/2005/8/layout/orgChart1"/>
    <dgm:cxn modelId="{4D1A0E83-C432-DA44-B3E4-1C5C30535A41}" type="presParOf" srcId="{CCFB7612-EA16-4540-8BC0-6C627D82F000}" destId="{75BAA908-5FE5-CF4F-80CC-1097CB1ECF04}" srcOrd="1" destOrd="0" presId="urn:microsoft.com/office/officeart/2005/8/layout/orgChart1"/>
    <dgm:cxn modelId="{46B695AC-4559-6348-91E5-1642E8ABB459}" type="presParOf" srcId="{CCFB7612-EA16-4540-8BC0-6C627D82F000}" destId="{EC6B82FA-4E82-4243-B397-ED7487D27FB5}" srcOrd="2" destOrd="0" presId="urn:microsoft.com/office/officeart/2005/8/layout/orgChart1"/>
    <dgm:cxn modelId="{347F68FD-7844-284E-B920-42DBFFFBC211}" type="presParOf" srcId="{240C2C40-0811-1449-8BEE-B432BC9ACACB}" destId="{2237C537-EF88-DC45-9795-FA4003A409BE}" srcOrd="2" destOrd="0" presId="urn:microsoft.com/office/officeart/2005/8/layout/orgChart1"/>
    <dgm:cxn modelId="{3B3CD893-8A5E-774E-9CB5-2703BA31AEE9}" type="presParOf" srcId="{240C2C40-0811-1449-8BEE-B432BC9ACACB}" destId="{078060F8-F63F-CD4F-AAC8-186F02FBC677}" srcOrd="3" destOrd="0" presId="urn:microsoft.com/office/officeart/2005/8/layout/orgChart1"/>
    <dgm:cxn modelId="{910EED5A-89B9-B047-9306-8F0B734D588F}" type="presParOf" srcId="{078060F8-F63F-CD4F-AAC8-186F02FBC677}" destId="{0C161097-1990-FF41-987B-841C8A81E1E1}" srcOrd="0" destOrd="0" presId="urn:microsoft.com/office/officeart/2005/8/layout/orgChart1"/>
    <dgm:cxn modelId="{F919D1A2-C9EE-2E47-8EE6-6B2A0DBE8205}" type="presParOf" srcId="{0C161097-1990-FF41-987B-841C8A81E1E1}" destId="{2C48F07C-3D5A-FD43-A0E6-ADF1DE64E8BE}" srcOrd="0" destOrd="0" presId="urn:microsoft.com/office/officeart/2005/8/layout/orgChart1"/>
    <dgm:cxn modelId="{A50F331A-D4B3-6745-BFE2-CE9A4A0C7EA9}" type="presParOf" srcId="{0C161097-1990-FF41-987B-841C8A81E1E1}" destId="{EBA1EC13-939E-AB44-B621-64569974B557}" srcOrd="1" destOrd="0" presId="urn:microsoft.com/office/officeart/2005/8/layout/orgChart1"/>
    <dgm:cxn modelId="{17FC984B-5040-9C49-9062-7650A176F5F8}" type="presParOf" srcId="{078060F8-F63F-CD4F-AAC8-186F02FBC677}" destId="{4AEE80E5-31EF-1144-9E9E-2B1640976E37}" srcOrd="1" destOrd="0" presId="urn:microsoft.com/office/officeart/2005/8/layout/orgChart1"/>
    <dgm:cxn modelId="{7F8FB2E7-FA16-9942-BBE2-71B1F312D4BB}" type="presParOf" srcId="{078060F8-F63F-CD4F-AAC8-186F02FBC677}" destId="{642623D2-13D9-7D4B-B1E7-A3F9105942D0}" srcOrd="2" destOrd="0" presId="urn:microsoft.com/office/officeart/2005/8/layout/orgChart1"/>
    <dgm:cxn modelId="{4060ADF6-6420-FF41-9330-218FB72E6AAF}" type="presParOf" srcId="{FDEA44DD-C2A1-0D4B-BD6A-9834B2DF89ED}" destId="{17A48353-0F34-C049-964A-4534F5F59DA7}" srcOrd="2" destOrd="0" presId="urn:microsoft.com/office/officeart/2005/8/layout/orgChart1"/>
    <dgm:cxn modelId="{817393AE-CDCB-1346-A615-6DADFD1C097A}" type="presParOf" srcId="{EB39F500-86C7-1445-AED3-F64C2AFBA596}" destId="{C8E54E94-E08E-B548-A201-66B77E91131B}" srcOrd="8" destOrd="0" presId="urn:microsoft.com/office/officeart/2005/8/layout/orgChart1"/>
    <dgm:cxn modelId="{1D5EA2A6-60A6-CF4D-8991-CBF77FAE3A6E}" type="presParOf" srcId="{EB39F500-86C7-1445-AED3-F64C2AFBA596}" destId="{EAE1C474-A7A2-0E45-AC4B-1D478EB1DA0C}" srcOrd="9" destOrd="0" presId="urn:microsoft.com/office/officeart/2005/8/layout/orgChart1"/>
    <dgm:cxn modelId="{12D5D536-E64A-DE47-8BDF-089FE9DF4DF9}" type="presParOf" srcId="{EAE1C474-A7A2-0E45-AC4B-1D478EB1DA0C}" destId="{F055F8F0-FCD2-5743-AAC0-3731EE008E4C}" srcOrd="0" destOrd="0" presId="urn:microsoft.com/office/officeart/2005/8/layout/orgChart1"/>
    <dgm:cxn modelId="{977ADE0E-F8B9-5A4D-BCD5-34CBAC7F6B2E}" type="presParOf" srcId="{F055F8F0-FCD2-5743-AAC0-3731EE008E4C}" destId="{0B14D5B8-1169-DA47-BB2C-DA7F9687E613}" srcOrd="0" destOrd="0" presId="urn:microsoft.com/office/officeart/2005/8/layout/orgChart1"/>
    <dgm:cxn modelId="{92DDBA0B-8889-0445-9E53-AD22E7650D88}" type="presParOf" srcId="{F055F8F0-FCD2-5743-AAC0-3731EE008E4C}" destId="{2C50E9F6-B2F2-3849-9BD4-16D117FF9781}" srcOrd="1" destOrd="0" presId="urn:microsoft.com/office/officeart/2005/8/layout/orgChart1"/>
    <dgm:cxn modelId="{445BAF7C-CFE6-7D4B-BADD-ABF869738C4D}" type="presParOf" srcId="{EAE1C474-A7A2-0E45-AC4B-1D478EB1DA0C}" destId="{F25EF293-0B5B-FC4D-95AD-52DDC7D02F71}" srcOrd="1" destOrd="0" presId="urn:microsoft.com/office/officeart/2005/8/layout/orgChart1"/>
    <dgm:cxn modelId="{F87B05BB-E3AA-8C48-BE91-696AD0666B0E}" type="presParOf" srcId="{F25EF293-0B5B-FC4D-95AD-52DDC7D02F71}" destId="{4DA572FF-28E1-4943-B0D1-A4F4B8A683D8}" srcOrd="0" destOrd="0" presId="urn:microsoft.com/office/officeart/2005/8/layout/orgChart1"/>
    <dgm:cxn modelId="{EB88CD39-214F-8845-A580-E6ED0AB1CAD8}" type="presParOf" srcId="{F25EF293-0B5B-FC4D-95AD-52DDC7D02F71}" destId="{9516E380-264E-7E44-B86D-78C33C640E42}" srcOrd="1" destOrd="0" presId="urn:microsoft.com/office/officeart/2005/8/layout/orgChart1"/>
    <dgm:cxn modelId="{9814764F-05D4-DC43-B89A-D52BE4D0E0F3}" type="presParOf" srcId="{9516E380-264E-7E44-B86D-78C33C640E42}" destId="{F780444E-5AAC-4545-BA9F-7448272D511C}" srcOrd="0" destOrd="0" presId="urn:microsoft.com/office/officeart/2005/8/layout/orgChart1"/>
    <dgm:cxn modelId="{7CBD45FC-F795-A440-A29A-4520DBE65A8F}" type="presParOf" srcId="{F780444E-5AAC-4545-BA9F-7448272D511C}" destId="{DAFC4729-BC89-6141-ACF6-D52E20268019}" srcOrd="0" destOrd="0" presId="urn:microsoft.com/office/officeart/2005/8/layout/orgChart1"/>
    <dgm:cxn modelId="{95A2ED79-F289-1141-B0CF-8B55CF6231A3}" type="presParOf" srcId="{F780444E-5AAC-4545-BA9F-7448272D511C}" destId="{B2001D79-CCF6-3B4A-B839-7E94C0F6F58C}" srcOrd="1" destOrd="0" presId="urn:microsoft.com/office/officeart/2005/8/layout/orgChart1"/>
    <dgm:cxn modelId="{DCB949BF-1BEE-814F-8DFF-40C8149D0E21}" type="presParOf" srcId="{9516E380-264E-7E44-B86D-78C33C640E42}" destId="{0B692F7F-06D9-C449-94AA-8B8D8F87F288}" srcOrd="1" destOrd="0" presId="urn:microsoft.com/office/officeart/2005/8/layout/orgChart1"/>
    <dgm:cxn modelId="{1BE99F7E-4417-7B46-9411-6AFB0B9B0AA7}" type="presParOf" srcId="{9516E380-264E-7E44-B86D-78C33C640E42}" destId="{9E8D4EEB-7037-7B49-B009-30FDEE400534}" srcOrd="2" destOrd="0" presId="urn:microsoft.com/office/officeart/2005/8/layout/orgChart1"/>
    <dgm:cxn modelId="{7C1A87B7-52E4-764E-A337-8ACBAC83D09B}" type="presParOf" srcId="{F25EF293-0B5B-FC4D-95AD-52DDC7D02F71}" destId="{CB654174-0C65-214C-B0E6-A4388BC54B87}" srcOrd="2" destOrd="0" presId="urn:microsoft.com/office/officeart/2005/8/layout/orgChart1"/>
    <dgm:cxn modelId="{AC33E31B-F287-704F-A945-0F605B7B90D3}" type="presParOf" srcId="{F25EF293-0B5B-FC4D-95AD-52DDC7D02F71}" destId="{DB77D5C4-5260-9D44-9C3D-B8627D4A26AC}" srcOrd="3" destOrd="0" presId="urn:microsoft.com/office/officeart/2005/8/layout/orgChart1"/>
    <dgm:cxn modelId="{A80CCF67-8F6C-264F-BCF1-21171FAEF064}" type="presParOf" srcId="{DB77D5C4-5260-9D44-9C3D-B8627D4A26AC}" destId="{916F04EE-DD84-084C-AACA-8691033A9708}" srcOrd="0" destOrd="0" presId="urn:microsoft.com/office/officeart/2005/8/layout/orgChart1"/>
    <dgm:cxn modelId="{7A5C41C2-BE4B-594F-801E-A1BF9AE4120A}" type="presParOf" srcId="{916F04EE-DD84-084C-AACA-8691033A9708}" destId="{AA144826-641E-D743-BD6C-96D17030F6B3}" srcOrd="0" destOrd="0" presId="urn:microsoft.com/office/officeart/2005/8/layout/orgChart1"/>
    <dgm:cxn modelId="{CFD74868-28B8-884A-BE3A-24BEAD3E4BE7}" type="presParOf" srcId="{916F04EE-DD84-084C-AACA-8691033A9708}" destId="{6EA6E7CE-4F74-F540-800D-F5B1715E244D}" srcOrd="1" destOrd="0" presId="urn:microsoft.com/office/officeart/2005/8/layout/orgChart1"/>
    <dgm:cxn modelId="{BD0D2AAE-89EA-FD42-91A8-4DFFB88C664B}" type="presParOf" srcId="{DB77D5C4-5260-9D44-9C3D-B8627D4A26AC}" destId="{1EE1C67E-DEA9-F347-86C9-E8D7C64C378D}" srcOrd="1" destOrd="0" presId="urn:microsoft.com/office/officeart/2005/8/layout/orgChart1"/>
    <dgm:cxn modelId="{B92FF008-F5ED-6B4A-820E-2F0068039BE4}" type="presParOf" srcId="{DB77D5C4-5260-9D44-9C3D-B8627D4A26AC}" destId="{79311BAA-355F-2747-B3F6-DA491F433CA7}" srcOrd="2" destOrd="0" presId="urn:microsoft.com/office/officeart/2005/8/layout/orgChart1"/>
    <dgm:cxn modelId="{A32BCE8C-C702-DB4A-9964-CA7DB724AAE8}" type="presParOf" srcId="{F25EF293-0B5B-FC4D-95AD-52DDC7D02F71}" destId="{4B5D9B8D-55A5-C44B-A1A8-120F717540E5}" srcOrd="4" destOrd="0" presId="urn:microsoft.com/office/officeart/2005/8/layout/orgChart1"/>
    <dgm:cxn modelId="{4E2A6680-D991-8F4D-BF8A-3C18E04666C4}" type="presParOf" srcId="{F25EF293-0B5B-FC4D-95AD-52DDC7D02F71}" destId="{AAE2949E-2558-3844-8A59-DF48DD7AFCDD}" srcOrd="5" destOrd="0" presId="urn:microsoft.com/office/officeart/2005/8/layout/orgChart1"/>
    <dgm:cxn modelId="{FF21D03C-9BD7-A74E-A8FC-9D765E0EE4DB}" type="presParOf" srcId="{AAE2949E-2558-3844-8A59-DF48DD7AFCDD}" destId="{C90E41B8-313C-ED4E-8F11-DD32BC61E2C1}" srcOrd="0" destOrd="0" presId="urn:microsoft.com/office/officeart/2005/8/layout/orgChart1"/>
    <dgm:cxn modelId="{545E4622-07C1-1D4F-A545-76588CD36526}" type="presParOf" srcId="{C90E41B8-313C-ED4E-8F11-DD32BC61E2C1}" destId="{B19D8CBF-98A3-0F47-AE43-F40C28137C54}" srcOrd="0" destOrd="0" presId="urn:microsoft.com/office/officeart/2005/8/layout/orgChart1"/>
    <dgm:cxn modelId="{D27A1F1C-F76F-0A44-8D7E-D9EC92A3F923}" type="presParOf" srcId="{C90E41B8-313C-ED4E-8F11-DD32BC61E2C1}" destId="{ACE81AF4-877F-0240-B36C-E982423206F4}" srcOrd="1" destOrd="0" presId="urn:microsoft.com/office/officeart/2005/8/layout/orgChart1"/>
    <dgm:cxn modelId="{E9EEA5C6-07E5-4D47-8943-CC4611719852}" type="presParOf" srcId="{AAE2949E-2558-3844-8A59-DF48DD7AFCDD}" destId="{4FF590C4-B0E9-404B-ABCF-A48EBF43FBC7}" srcOrd="1" destOrd="0" presId="urn:microsoft.com/office/officeart/2005/8/layout/orgChart1"/>
    <dgm:cxn modelId="{8D262873-545C-614F-8099-B2DDABF1A2AD}" type="presParOf" srcId="{AAE2949E-2558-3844-8A59-DF48DD7AFCDD}" destId="{0CDD06A9-4643-7049-B8A0-70DA265B7FF1}" srcOrd="2" destOrd="0" presId="urn:microsoft.com/office/officeart/2005/8/layout/orgChart1"/>
    <dgm:cxn modelId="{4F4859C8-0D38-1248-B590-83E482599CC1}" type="presParOf" srcId="{EAE1C474-A7A2-0E45-AC4B-1D478EB1DA0C}" destId="{D0ED4F4C-9CCD-784C-9899-6F9EC35BD3CD}" srcOrd="2" destOrd="0" presId="urn:microsoft.com/office/officeart/2005/8/layout/orgChart1"/>
    <dgm:cxn modelId="{6A42804C-B91A-8346-A4A8-885E0876015C}" type="presParOf" srcId="{63E4E781-501E-0547-93B4-FFBF35B5219D}" destId="{D49DAE96-4A31-C245-BAEE-4FB3E9BAB97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5D9B8D-55A5-C44B-A1A8-120F717540E5}">
      <dsp:nvSpPr>
        <dsp:cNvPr id="0" name=""/>
        <dsp:cNvSpPr/>
      </dsp:nvSpPr>
      <dsp:spPr>
        <a:xfrm>
          <a:off x="6317324" y="979021"/>
          <a:ext cx="121186" cy="15188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8868"/>
              </a:lnTo>
              <a:lnTo>
                <a:pt x="121186" y="1518868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654174-0C65-214C-B0E6-A4388BC54B87}">
      <dsp:nvSpPr>
        <dsp:cNvPr id="0" name=""/>
        <dsp:cNvSpPr/>
      </dsp:nvSpPr>
      <dsp:spPr>
        <a:xfrm>
          <a:off x="6317324" y="979021"/>
          <a:ext cx="121186" cy="9452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8770"/>
              </a:lnTo>
              <a:lnTo>
                <a:pt x="98560" y="768770"/>
              </a:lnTo>
            </a:path>
          </a:pathLst>
        </a:custGeom>
        <a:noFill/>
        <a:ln w="952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A572FF-28E1-4943-B0D1-A4F4B8A683D8}">
      <dsp:nvSpPr>
        <dsp:cNvPr id="0" name=""/>
        <dsp:cNvSpPr/>
      </dsp:nvSpPr>
      <dsp:spPr>
        <a:xfrm>
          <a:off x="6317324" y="979021"/>
          <a:ext cx="121186" cy="3716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2251"/>
              </a:lnTo>
              <a:lnTo>
                <a:pt x="98560" y="302251"/>
              </a:lnTo>
            </a:path>
          </a:pathLst>
        </a:custGeom>
        <a:noFill/>
        <a:ln w="952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E54E94-E08E-B548-A201-66B77E91131B}">
      <dsp:nvSpPr>
        <dsp:cNvPr id="0" name=""/>
        <dsp:cNvSpPr/>
      </dsp:nvSpPr>
      <dsp:spPr>
        <a:xfrm>
          <a:off x="3851183" y="405406"/>
          <a:ext cx="2789304" cy="1696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992"/>
              </a:lnTo>
              <a:lnTo>
                <a:pt x="2268531" y="68992"/>
              </a:lnTo>
              <a:lnTo>
                <a:pt x="2268531" y="137984"/>
              </a:lnTo>
            </a:path>
          </a:pathLst>
        </a:custGeom>
        <a:noFill/>
        <a:ln w="952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37C537-EF88-DC45-9795-FA4003A409BE}">
      <dsp:nvSpPr>
        <dsp:cNvPr id="0" name=""/>
        <dsp:cNvSpPr/>
      </dsp:nvSpPr>
      <dsp:spPr>
        <a:xfrm>
          <a:off x="5339755" y="979021"/>
          <a:ext cx="121186" cy="9452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8770"/>
              </a:lnTo>
              <a:lnTo>
                <a:pt x="98560" y="768770"/>
              </a:lnTo>
            </a:path>
          </a:pathLst>
        </a:custGeom>
        <a:noFill/>
        <a:ln w="952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16FE30-4489-D040-A7F2-AE942325FBDD}">
      <dsp:nvSpPr>
        <dsp:cNvPr id="0" name=""/>
        <dsp:cNvSpPr/>
      </dsp:nvSpPr>
      <dsp:spPr>
        <a:xfrm>
          <a:off x="5339755" y="979021"/>
          <a:ext cx="121186" cy="3716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2251"/>
              </a:lnTo>
              <a:lnTo>
                <a:pt x="98560" y="302251"/>
              </a:lnTo>
            </a:path>
          </a:pathLst>
        </a:custGeom>
        <a:noFill/>
        <a:ln w="952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7BC065-A0D8-1C4B-A697-E30B69151D9E}">
      <dsp:nvSpPr>
        <dsp:cNvPr id="0" name=""/>
        <dsp:cNvSpPr/>
      </dsp:nvSpPr>
      <dsp:spPr>
        <a:xfrm>
          <a:off x="3851183" y="405406"/>
          <a:ext cx="1811735" cy="1696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992"/>
              </a:lnTo>
              <a:lnTo>
                <a:pt x="1473477" y="68992"/>
              </a:lnTo>
              <a:lnTo>
                <a:pt x="1473477" y="137984"/>
              </a:lnTo>
            </a:path>
          </a:pathLst>
        </a:custGeom>
        <a:noFill/>
        <a:ln w="952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07ED67-4810-1648-85B9-F344DE86A275}">
      <dsp:nvSpPr>
        <dsp:cNvPr id="0" name=""/>
        <dsp:cNvSpPr/>
      </dsp:nvSpPr>
      <dsp:spPr>
        <a:xfrm>
          <a:off x="4362185" y="1552637"/>
          <a:ext cx="121186" cy="9452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8770"/>
              </a:lnTo>
              <a:lnTo>
                <a:pt x="98560" y="768770"/>
              </a:lnTo>
            </a:path>
          </a:pathLst>
        </a:custGeom>
        <a:noFill/>
        <a:ln w="952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FAA8B9-B7B5-5F4B-A066-482B8BC77DE4}">
      <dsp:nvSpPr>
        <dsp:cNvPr id="0" name=""/>
        <dsp:cNvSpPr/>
      </dsp:nvSpPr>
      <dsp:spPr>
        <a:xfrm>
          <a:off x="4362185" y="1552637"/>
          <a:ext cx="121186" cy="3716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2251"/>
              </a:lnTo>
              <a:lnTo>
                <a:pt x="98560" y="302251"/>
              </a:lnTo>
            </a:path>
          </a:pathLst>
        </a:custGeom>
        <a:noFill/>
        <a:ln w="952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30ADCF-295F-334D-BD98-E7AAB06D1A76}">
      <dsp:nvSpPr>
        <dsp:cNvPr id="0" name=""/>
        <dsp:cNvSpPr/>
      </dsp:nvSpPr>
      <dsp:spPr>
        <a:xfrm>
          <a:off x="4196564" y="979021"/>
          <a:ext cx="488784" cy="1696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992"/>
              </a:lnTo>
              <a:lnTo>
                <a:pt x="397526" y="68992"/>
              </a:lnTo>
              <a:lnTo>
                <a:pt x="397526" y="137984"/>
              </a:lnTo>
            </a:path>
          </a:pathLst>
        </a:custGeom>
        <a:noFill/>
        <a:ln w="952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BC276F-DFE5-754B-82D2-CB6256F7E117}">
      <dsp:nvSpPr>
        <dsp:cNvPr id="0" name=""/>
        <dsp:cNvSpPr/>
      </dsp:nvSpPr>
      <dsp:spPr>
        <a:xfrm>
          <a:off x="3384616" y="1552637"/>
          <a:ext cx="121186" cy="9452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8770"/>
              </a:lnTo>
              <a:lnTo>
                <a:pt x="98560" y="768770"/>
              </a:lnTo>
            </a:path>
          </a:pathLst>
        </a:custGeom>
        <a:noFill/>
        <a:ln w="952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E6B118-0E27-8242-823B-4440B91B64C5}">
      <dsp:nvSpPr>
        <dsp:cNvPr id="0" name=""/>
        <dsp:cNvSpPr/>
      </dsp:nvSpPr>
      <dsp:spPr>
        <a:xfrm>
          <a:off x="3384616" y="1552637"/>
          <a:ext cx="121186" cy="3716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2251"/>
              </a:lnTo>
              <a:lnTo>
                <a:pt x="98560" y="302251"/>
              </a:lnTo>
            </a:path>
          </a:pathLst>
        </a:custGeom>
        <a:noFill/>
        <a:ln w="952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6597C7-EEFB-3B41-8FD1-14A0FA748D1C}">
      <dsp:nvSpPr>
        <dsp:cNvPr id="0" name=""/>
        <dsp:cNvSpPr/>
      </dsp:nvSpPr>
      <dsp:spPr>
        <a:xfrm>
          <a:off x="3707779" y="979021"/>
          <a:ext cx="488784" cy="169660"/>
        </a:xfrm>
        <a:custGeom>
          <a:avLst/>
          <a:gdLst/>
          <a:ahLst/>
          <a:cxnLst/>
          <a:rect l="0" t="0" r="0" b="0"/>
          <a:pathLst>
            <a:path>
              <a:moveTo>
                <a:pt x="397526" y="0"/>
              </a:moveTo>
              <a:lnTo>
                <a:pt x="397526" y="68992"/>
              </a:lnTo>
              <a:lnTo>
                <a:pt x="0" y="68992"/>
              </a:lnTo>
              <a:lnTo>
                <a:pt x="0" y="137984"/>
              </a:lnTo>
            </a:path>
          </a:pathLst>
        </a:custGeom>
        <a:noFill/>
        <a:ln w="952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A7BCCE-CB13-F54E-9178-989FCB8CDF50}">
      <dsp:nvSpPr>
        <dsp:cNvPr id="0" name=""/>
        <dsp:cNvSpPr/>
      </dsp:nvSpPr>
      <dsp:spPr>
        <a:xfrm>
          <a:off x="3851183" y="405406"/>
          <a:ext cx="345380" cy="1696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992"/>
              </a:lnTo>
              <a:lnTo>
                <a:pt x="280897" y="68992"/>
              </a:lnTo>
              <a:lnTo>
                <a:pt x="280897" y="137984"/>
              </a:lnTo>
            </a:path>
          </a:pathLst>
        </a:custGeom>
        <a:noFill/>
        <a:ln w="952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145E4DF4-EA52-0247-92F1-B70748B78E58}">
      <dsp:nvSpPr>
        <dsp:cNvPr id="0" name=""/>
        <dsp:cNvSpPr/>
      </dsp:nvSpPr>
      <dsp:spPr>
        <a:xfrm>
          <a:off x="2205069" y="979021"/>
          <a:ext cx="121186" cy="20924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92483"/>
              </a:lnTo>
              <a:lnTo>
                <a:pt x="121186" y="2092483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A10E27-3242-6F42-BEAB-FB6B1B11CB8C}">
      <dsp:nvSpPr>
        <dsp:cNvPr id="0" name=""/>
        <dsp:cNvSpPr/>
      </dsp:nvSpPr>
      <dsp:spPr>
        <a:xfrm>
          <a:off x="2205069" y="979021"/>
          <a:ext cx="121186" cy="15188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5290"/>
              </a:lnTo>
              <a:lnTo>
                <a:pt x="98560" y="1235290"/>
              </a:lnTo>
            </a:path>
          </a:pathLst>
        </a:custGeom>
        <a:noFill/>
        <a:ln w="952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8313AF-000D-4449-9B7C-1E4F5D90E7F2}">
      <dsp:nvSpPr>
        <dsp:cNvPr id="0" name=""/>
        <dsp:cNvSpPr/>
      </dsp:nvSpPr>
      <dsp:spPr>
        <a:xfrm>
          <a:off x="2205069" y="979021"/>
          <a:ext cx="121186" cy="9452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8770"/>
              </a:lnTo>
              <a:lnTo>
                <a:pt x="98560" y="768770"/>
              </a:lnTo>
            </a:path>
          </a:pathLst>
        </a:custGeom>
        <a:noFill/>
        <a:ln w="952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3CE79F-4D8E-DC42-9E0F-0F6088D2E0E4}">
      <dsp:nvSpPr>
        <dsp:cNvPr id="0" name=""/>
        <dsp:cNvSpPr/>
      </dsp:nvSpPr>
      <dsp:spPr>
        <a:xfrm>
          <a:off x="2205069" y="979021"/>
          <a:ext cx="121186" cy="3716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2251"/>
              </a:lnTo>
              <a:lnTo>
                <a:pt x="98560" y="302251"/>
              </a:lnTo>
            </a:path>
          </a:pathLst>
        </a:custGeom>
        <a:noFill/>
        <a:ln w="952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0F2605-656A-2C4D-BE36-2A62A87E32CB}">
      <dsp:nvSpPr>
        <dsp:cNvPr id="0" name=""/>
        <dsp:cNvSpPr/>
      </dsp:nvSpPr>
      <dsp:spPr>
        <a:xfrm>
          <a:off x="2528233" y="405406"/>
          <a:ext cx="1322950" cy="169660"/>
        </a:xfrm>
        <a:custGeom>
          <a:avLst/>
          <a:gdLst/>
          <a:ahLst/>
          <a:cxnLst/>
          <a:rect l="0" t="0" r="0" b="0"/>
          <a:pathLst>
            <a:path>
              <a:moveTo>
                <a:pt x="1075950" y="0"/>
              </a:moveTo>
              <a:lnTo>
                <a:pt x="1075950" y="68992"/>
              </a:lnTo>
              <a:lnTo>
                <a:pt x="0" y="68992"/>
              </a:lnTo>
              <a:lnTo>
                <a:pt x="0" y="137984"/>
              </a:lnTo>
            </a:path>
          </a:pathLst>
        </a:custGeom>
        <a:noFill/>
        <a:ln w="952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F9CFBFF7-F17A-4E49-9D09-E9B2E6508AD0}">
      <dsp:nvSpPr>
        <dsp:cNvPr id="0" name=""/>
        <dsp:cNvSpPr/>
      </dsp:nvSpPr>
      <dsp:spPr>
        <a:xfrm>
          <a:off x="1227500" y="1552637"/>
          <a:ext cx="121186" cy="9452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8770"/>
              </a:lnTo>
              <a:lnTo>
                <a:pt x="98560" y="768770"/>
              </a:lnTo>
            </a:path>
          </a:pathLst>
        </a:custGeom>
        <a:noFill/>
        <a:ln w="952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0AE959-CAC5-E84B-AA76-0E0361B82D2C}">
      <dsp:nvSpPr>
        <dsp:cNvPr id="0" name=""/>
        <dsp:cNvSpPr/>
      </dsp:nvSpPr>
      <dsp:spPr>
        <a:xfrm>
          <a:off x="1227500" y="1552637"/>
          <a:ext cx="121186" cy="3716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2251"/>
              </a:lnTo>
              <a:lnTo>
                <a:pt x="98560" y="302251"/>
              </a:lnTo>
            </a:path>
          </a:pathLst>
        </a:custGeom>
        <a:noFill/>
        <a:ln w="952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D7D72D-C0A6-C14A-BD76-CC45F585352A}">
      <dsp:nvSpPr>
        <dsp:cNvPr id="0" name=""/>
        <dsp:cNvSpPr/>
      </dsp:nvSpPr>
      <dsp:spPr>
        <a:xfrm>
          <a:off x="1061879" y="979021"/>
          <a:ext cx="488784" cy="1696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992"/>
              </a:lnTo>
              <a:lnTo>
                <a:pt x="397526" y="68992"/>
              </a:lnTo>
              <a:lnTo>
                <a:pt x="397526" y="137984"/>
              </a:lnTo>
            </a:path>
          </a:pathLst>
        </a:custGeom>
        <a:noFill/>
        <a:ln w="952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C93392-2EA0-0E49-AA71-8826E6E9758E}">
      <dsp:nvSpPr>
        <dsp:cNvPr id="0" name=""/>
        <dsp:cNvSpPr/>
      </dsp:nvSpPr>
      <dsp:spPr>
        <a:xfrm>
          <a:off x="249931" y="1552637"/>
          <a:ext cx="121186" cy="9452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8770"/>
              </a:lnTo>
              <a:lnTo>
                <a:pt x="98560" y="768770"/>
              </a:lnTo>
            </a:path>
          </a:pathLst>
        </a:custGeom>
        <a:noFill/>
        <a:ln w="952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F2B03E-2D93-8D42-8AF6-472FB80DA480}">
      <dsp:nvSpPr>
        <dsp:cNvPr id="0" name=""/>
        <dsp:cNvSpPr/>
      </dsp:nvSpPr>
      <dsp:spPr>
        <a:xfrm>
          <a:off x="249931" y="1552637"/>
          <a:ext cx="121186" cy="3716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2251"/>
              </a:lnTo>
              <a:lnTo>
                <a:pt x="98560" y="302251"/>
              </a:lnTo>
            </a:path>
          </a:pathLst>
        </a:custGeom>
        <a:noFill/>
        <a:ln w="952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01EF52-B9A2-4C42-987E-82E18D03D4C7}">
      <dsp:nvSpPr>
        <dsp:cNvPr id="0" name=""/>
        <dsp:cNvSpPr/>
      </dsp:nvSpPr>
      <dsp:spPr>
        <a:xfrm>
          <a:off x="573094" y="979021"/>
          <a:ext cx="488784" cy="169660"/>
        </a:xfrm>
        <a:custGeom>
          <a:avLst/>
          <a:gdLst/>
          <a:ahLst/>
          <a:cxnLst/>
          <a:rect l="0" t="0" r="0" b="0"/>
          <a:pathLst>
            <a:path>
              <a:moveTo>
                <a:pt x="397526" y="0"/>
              </a:moveTo>
              <a:lnTo>
                <a:pt x="397526" y="68992"/>
              </a:lnTo>
              <a:lnTo>
                <a:pt x="0" y="68992"/>
              </a:lnTo>
              <a:lnTo>
                <a:pt x="0" y="137984"/>
              </a:lnTo>
            </a:path>
          </a:pathLst>
        </a:custGeom>
        <a:noFill/>
        <a:ln w="952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9325FA-D597-5849-B1AA-5870DE0A4FBE}">
      <dsp:nvSpPr>
        <dsp:cNvPr id="0" name=""/>
        <dsp:cNvSpPr/>
      </dsp:nvSpPr>
      <dsp:spPr>
        <a:xfrm>
          <a:off x="1061879" y="405406"/>
          <a:ext cx="2789304" cy="169660"/>
        </a:xfrm>
        <a:custGeom>
          <a:avLst/>
          <a:gdLst/>
          <a:ahLst/>
          <a:cxnLst/>
          <a:rect l="0" t="0" r="0" b="0"/>
          <a:pathLst>
            <a:path>
              <a:moveTo>
                <a:pt x="2268531" y="0"/>
              </a:moveTo>
              <a:lnTo>
                <a:pt x="2268531" y="68992"/>
              </a:lnTo>
              <a:lnTo>
                <a:pt x="0" y="68992"/>
              </a:lnTo>
              <a:lnTo>
                <a:pt x="0" y="137984"/>
              </a:lnTo>
            </a:path>
          </a:pathLst>
        </a:custGeom>
        <a:noFill/>
        <a:ln w="952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2EF090DC-0A03-4B48-8D6C-4F6449D0517A}">
      <dsp:nvSpPr>
        <dsp:cNvPr id="0" name=""/>
        <dsp:cNvSpPr/>
      </dsp:nvSpPr>
      <dsp:spPr>
        <a:xfrm>
          <a:off x="2744013" y="1452"/>
          <a:ext cx="2214340" cy="403954"/>
        </a:xfrm>
        <a:prstGeom prst="rect">
          <a:avLst/>
        </a:prstGeom>
        <a:solidFill>
          <a:schemeClr val="accent1">
            <a:lumMod val="75000"/>
          </a:schemeClr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800" kern="1200">
              <a:solidFill>
                <a:sysClr val="window" lastClr="FFFFFF"/>
              </a:solidFill>
              <a:latin typeface="Calibri Light" panose="020F0302020204030204"/>
              <a:ea typeface="+mn-ea"/>
              <a:cs typeface="+mn-cs"/>
            </a:rPr>
            <a:t>Projekt-Nr, PSP-Code, Projekt</a:t>
          </a:r>
        </a:p>
      </dsp:txBody>
      <dsp:txXfrm>
        <a:off x="2744013" y="1452"/>
        <a:ext cx="2214340" cy="403954"/>
      </dsp:txXfrm>
    </dsp:sp>
    <dsp:sp modelId="{EE1110EF-9DA1-E046-A323-316D932CB606}">
      <dsp:nvSpPr>
        <dsp:cNvPr id="0" name=""/>
        <dsp:cNvSpPr/>
      </dsp:nvSpPr>
      <dsp:spPr>
        <a:xfrm>
          <a:off x="657925" y="575067"/>
          <a:ext cx="807908" cy="403954"/>
        </a:xfrm>
        <a:prstGeom prst="rect">
          <a:avLst/>
        </a:prstGeom>
        <a:solidFill>
          <a:schemeClr val="accent3"/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700" kern="120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Projekt-Nr, PSP-Code, Teilprojekt</a:t>
          </a:r>
        </a:p>
      </dsp:txBody>
      <dsp:txXfrm>
        <a:off x="657925" y="575067"/>
        <a:ext cx="807908" cy="403954"/>
      </dsp:txXfrm>
    </dsp:sp>
    <dsp:sp modelId="{0CA2862D-74B7-B840-8DFA-2173F7B21F37}">
      <dsp:nvSpPr>
        <dsp:cNvPr id="0" name=""/>
        <dsp:cNvSpPr/>
      </dsp:nvSpPr>
      <dsp:spPr>
        <a:xfrm>
          <a:off x="169140" y="1148682"/>
          <a:ext cx="807908" cy="403954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700" kern="120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Projekt-Nr, PSP-Code, Teilaufgabe</a:t>
          </a:r>
        </a:p>
      </dsp:txBody>
      <dsp:txXfrm>
        <a:off x="169140" y="1148682"/>
        <a:ext cx="807908" cy="403954"/>
      </dsp:txXfrm>
    </dsp:sp>
    <dsp:sp modelId="{72E074FD-15AA-9E42-879E-A4B4F09D6ED4}">
      <dsp:nvSpPr>
        <dsp:cNvPr id="0" name=""/>
        <dsp:cNvSpPr/>
      </dsp:nvSpPr>
      <dsp:spPr>
        <a:xfrm>
          <a:off x="371117" y="1722297"/>
          <a:ext cx="807908" cy="403954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700" kern="1200" dirty="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Projekt-</a:t>
          </a:r>
          <a:r>
            <a:rPr lang="de-DE" sz="700" kern="1200" dirty="0" err="1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Nr</a:t>
          </a:r>
          <a:r>
            <a:rPr lang="de-DE" sz="700" kern="1200" dirty="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, PSP-Code, Arbeitspaket</a:t>
          </a:r>
        </a:p>
      </dsp:txBody>
      <dsp:txXfrm>
        <a:off x="371117" y="1722297"/>
        <a:ext cx="807908" cy="403954"/>
      </dsp:txXfrm>
    </dsp:sp>
    <dsp:sp modelId="{713F311C-30C2-064A-AD59-42754A73C663}">
      <dsp:nvSpPr>
        <dsp:cNvPr id="0" name=""/>
        <dsp:cNvSpPr/>
      </dsp:nvSpPr>
      <dsp:spPr>
        <a:xfrm>
          <a:off x="371117" y="2295913"/>
          <a:ext cx="807908" cy="403954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700" kern="1200" dirty="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Projekt-</a:t>
          </a:r>
          <a:r>
            <a:rPr lang="de-DE" sz="700" kern="1200" dirty="0" err="1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Nr</a:t>
          </a:r>
          <a:r>
            <a:rPr lang="de-DE" sz="700" kern="1200" dirty="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, PSP-Code, Arbeitspaket</a:t>
          </a:r>
        </a:p>
      </dsp:txBody>
      <dsp:txXfrm>
        <a:off x="371117" y="2295913"/>
        <a:ext cx="807908" cy="403954"/>
      </dsp:txXfrm>
    </dsp:sp>
    <dsp:sp modelId="{85267740-A1C2-3D42-BD08-3FDC435712F2}">
      <dsp:nvSpPr>
        <dsp:cNvPr id="0" name=""/>
        <dsp:cNvSpPr/>
      </dsp:nvSpPr>
      <dsp:spPr>
        <a:xfrm>
          <a:off x="1146709" y="1148682"/>
          <a:ext cx="807908" cy="403954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700" kern="120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Projekt-Nr, PSP-Code, Teilaufgabe</a:t>
          </a:r>
        </a:p>
      </dsp:txBody>
      <dsp:txXfrm>
        <a:off x="1146709" y="1148682"/>
        <a:ext cx="807908" cy="403954"/>
      </dsp:txXfrm>
    </dsp:sp>
    <dsp:sp modelId="{C9A5ED0A-4362-054C-9CAE-2F4ECF51B73D}">
      <dsp:nvSpPr>
        <dsp:cNvPr id="0" name=""/>
        <dsp:cNvSpPr/>
      </dsp:nvSpPr>
      <dsp:spPr>
        <a:xfrm>
          <a:off x="1348686" y="1722297"/>
          <a:ext cx="807908" cy="403954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700" kern="120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Projekt-Nr, PSP-Code, Arbeitspaket</a:t>
          </a:r>
        </a:p>
      </dsp:txBody>
      <dsp:txXfrm>
        <a:off x="1348686" y="1722297"/>
        <a:ext cx="807908" cy="403954"/>
      </dsp:txXfrm>
    </dsp:sp>
    <dsp:sp modelId="{6820B6AF-25A5-AD45-8A61-CF874EDF03B8}">
      <dsp:nvSpPr>
        <dsp:cNvPr id="0" name=""/>
        <dsp:cNvSpPr/>
      </dsp:nvSpPr>
      <dsp:spPr>
        <a:xfrm>
          <a:off x="1348686" y="2295913"/>
          <a:ext cx="807908" cy="403954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700" kern="120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Projekt-Nr, PSP-Code, Arbeitspaket</a:t>
          </a:r>
        </a:p>
      </dsp:txBody>
      <dsp:txXfrm>
        <a:off x="1348686" y="2295913"/>
        <a:ext cx="807908" cy="403954"/>
      </dsp:txXfrm>
    </dsp:sp>
    <dsp:sp modelId="{552D3234-CDE1-BD4C-AC10-EEE01C6B79BB}">
      <dsp:nvSpPr>
        <dsp:cNvPr id="0" name=""/>
        <dsp:cNvSpPr/>
      </dsp:nvSpPr>
      <dsp:spPr>
        <a:xfrm>
          <a:off x="2124279" y="575067"/>
          <a:ext cx="807908" cy="403954"/>
        </a:xfrm>
        <a:prstGeom prst="rect">
          <a:avLst/>
        </a:prstGeom>
        <a:solidFill>
          <a:schemeClr val="accent3"/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700" kern="120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Projekt-Nr, PSP-Code, Teilprojekt</a:t>
          </a:r>
        </a:p>
      </dsp:txBody>
      <dsp:txXfrm>
        <a:off x="2124279" y="575067"/>
        <a:ext cx="807908" cy="403954"/>
      </dsp:txXfrm>
    </dsp:sp>
    <dsp:sp modelId="{032787BF-0AE7-6647-8708-BCE24BAED7A9}">
      <dsp:nvSpPr>
        <dsp:cNvPr id="0" name=""/>
        <dsp:cNvSpPr/>
      </dsp:nvSpPr>
      <dsp:spPr>
        <a:xfrm>
          <a:off x="2326256" y="1148682"/>
          <a:ext cx="807908" cy="403954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700" kern="120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Projekt-Nr, PSP-Code, Arbeitspaket</a:t>
          </a:r>
        </a:p>
      </dsp:txBody>
      <dsp:txXfrm>
        <a:off x="2326256" y="1148682"/>
        <a:ext cx="807908" cy="403954"/>
      </dsp:txXfrm>
    </dsp:sp>
    <dsp:sp modelId="{1FA6407E-7F39-1F4D-90D9-02DA11B0724B}">
      <dsp:nvSpPr>
        <dsp:cNvPr id="0" name=""/>
        <dsp:cNvSpPr/>
      </dsp:nvSpPr>
      <dsp:spPr>
        <a:xfrm>
          <a:off x="2326256" y="1722297"/>
          <a:ext cx="807908" cy="403954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700" kern="120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Projekt-Nr, PSP-Code, Arbeitspaket</a:t>
          </a:r>
        </a:p>
      </dsp:txBody>
      <dsp:txXfrm>
        <a:off x="2326256" y="1722297"/>
        <a:ext cx="807908" cy="403954"/>
      </dsp:txXfrm>
    </dsp:sp>
    <dsp:sp modelId="{EC30B391-FEAF-4E4B-AF4C-536B32F3E3C5}">
      <dsp:nvSpPr>
        <dsp:cNvPr id="0" name=""/>
        <dsp:cNvSpPr/>
      </dsp:nvSpPr>
      <dsp:spPr>
        <a:xfrm>
          <a:off x="2326256" y="2295913"/>
          <a:ext cx="807908" cy="403954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700" kern="1200" dirty="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Projekt-</a:t>
          </a:r>
          <a:r>
            <a:rPr lang="de-DE" sz="700" kern="1200" dirty="0" err="1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Nr</a:t>
          </a:r>
          <a:r>
            <a:rPr lang="de-DE" sz="700" kern="1200" dirty="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, PSP-Code, Arbeitspaket</a:t>
          </a:r>
        </a:p>
      </dsp:txBody>
      <dsp:txXfrm>
        <a:off x="2326256" y="2295913"/>
        <a:ext cx="807908" cy="403954"/>
      </dsp:txXfrm>
    </dsp:sp>
    <dsp:sp modelId="{0C0A4419-B938-BA45-A175-50B403EC0F80}">
      <dsp:nvSpPr>
        <dsp:cNvPr id="0" name=""/>
        <dsp:cNvSpPr/>
      </dsp:nvSpPr>
      <dsp:spPr>
        <a:xfrm>
          <a:off x="2326256" y="2869528"/>
          <a:ext cx="807908" cy="403954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700" kern="120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Projekt-Nr, PSP-Code, Arbeitspaket</a:t>
          </a:r>
          <a:endParaRPr lang="de-DE" sz="700" kern="1200" dirty="0">
            <a:solidFill>
              <a:sysClr val="windowText" lastClr="000000"/>
            </a:solidFill>
            <a:latin typeface="Calibri Light" panose="020F0302020204030204"/>
            <a:ea typeface="+mn-ea"/>
            <a:cs typeface="+mn-cs"/>
          </a:endParaRPr>
        </a:p>
      </dsp:txBody>
      <dsp:txXfrm>
        <a:off x="2326256" y="2869528"/>
        <a:ext cx="807908" cy="403954"/>
      </dsp:txXfrm>
    </dsp:sp>
    <dsp:sp modelId="{CE33BECD-3C36-F842-9AC5-095C6480079C}">
      <dsp:nvSpPr>
        <dsp:cNvPr id="0" name=""/>
        <dsp:cNvSpPr/>
      </dsp:nvSpPr>
      <dsp:spPr>
        <a:xfrm>
          <a:off x="3792610" y="575067"/>
          <a:ext cx="807908" cy="403954"/>
        </a:xfrm>
        <a:prstGeom prst="rect">
          <a:avLst/>
        </a:prstGeom>
        <a:solidFill>
          <a:schemeClr val="accent3"/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700" kern="1200" dirty="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Projekt-</a:t>
          </a:r>
          <a:r>
            <a:rPr lang="de-DE" sz="700" kern="1200" dirty="0" err="1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Nr</a:t>
          </a:r>
          <a:r>
            <a:rPr lang="de-DE" sz="700" kern="1200" dirty="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, PSP-Code, Teilprojekt</a:t>
          </a:r>
        </a:p>
      </dsp:txBody>
      <dsp:txXfrm>
        <a:off x="3792610" y="575067"/>
        <a:ext cx="807908" cy="403954"/>
      </dsp:txXfrm>
    </dsp:sp>
    <dsp:sp modelId="{A97A103E-ED26-7245-83D2-21425941259C}">
      <dsp:nvSpPr>
        <dsp:cNvPr id="0" name=""/>
        <dsp:cNvSpPr/>
      </dsp:nvSpPr>
      <dsp:spPr>
        <a:xfrm>
          <a:off x="3303825" y="1148682"/>
          <a:ext cx="807908" cy="403954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700" kern="120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Projekt-Nr, PSP-Code, Teilaufgabe</a:t>
          </a:r>
        </a:p>
      </dsp:txBody>
      <dsp:txXfrm>
        <a:off x="3303825" y="1148682"/>
        <a:ext cx="807908" cy="403954"/>
      </dsp:txXfrm>
    </dsp:sp>
    <dsp:sp modelId="{9101C147-3A18-564D-B95A-CA714880A5C3}">
      <dsp:nvSpPr>
        <dsp:cNvPr id="0" name=""/>
        <dsp:cNvSpPr/>
      </dsp:nvSpPr>
      <dsp:spPr>
        <a:xfrm>
          <a:off x="3505802" y="1722297"/>
          <a:ext cx="807908" cy="403954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700" kern="120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Projekt-Nr, PSP-Code, Arbeitspaket</a:t>
          </a:r>
        </a:p>
      </dsp:txBody>
      <dsp:txXfrm>
        <a:off x="3505802" y="1722297"/>
        <a:ext cx="807908" cy="403954"/>
      </dsp:txXfrm>
    </dsp:sp>
    <dsp:sp modelId="{5ACD05C6-076A-F142-A812-F240D07D40D9}">
      <dsp:nvSpPr>
        <dsp:cNvPr id="0" name=""/>
        <dsp:cNvSpPr/>
      </dsp:nvSpPr>
      <dsp:spPr>
        <a:xfrm>
          <a:off x="3505802" y="2295913"/>
          <a:ext cx="807908" cy="403954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700" kern="120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Projekt-Nr, PSP-Code, Arbeitspaket</a:t>
          </a:r>
        </a:p>
      </dsp:txBody>
      <dsp:txXfrm>
        <a:off x="3505802" y="2295913"/>
        <a:ext cx="807908" cy="403954"/>
      </dsp:txXfrm>
    </dsp:sp>
    <dsp:sp modelId="{A1F581B7-E589-3D4B-83F6-061841CF5CA5}">
      <dsp:nvSpPr>
        <dsp:cNvPr id="0" name=""/>
        <dsp:cNvSpPr/>
      </dsp:nvSpPr>
      <dsp:spPr>
        <a:xfrm>
          <a:off x="4281395" y="1148682"/>
          <a:ext cx="807908" cy="403954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700" kern="120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Projekt-Nr, PSP-Code, Teilaufgabe</a:t>
          </a:r>
        </a:p>
      </dsp:txBody>
      <dsp:txXfrm>
        <a:off x="4281395" y="1148682"/>
        <a:ext cx="807908" cy="403954"/>
      </dsp:txXfrm>
    </dsp:sp>
    <dsp:sp modelId="{9BB8D54C-D8E2-5D4E-9ABA-11A02920C703}">
      <dsp:nvSpPr>
        <dsp:cNvPr id="0" name=""/>
        <dsp:cNvSpPr/>
      </dsp:nvSpPr>
      <dsp:spPr>
        <a:xfrm>
          <a:off x="4483372" y="1722297"/>
          <a:ext cx="807908" cy="403954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700" kern="120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Projekt-Nr, PSP-Code, Arbeitspaket</a:t>
          </a:r>
        </a:p>
      </dsp:txBody>
      <dsp:txXfrm>
        <a:off x="4483372" y="1722297"/>
        <a:ext cx="807908" cy="403954"/>
      </dsp:txXfrm>
    </dsp:sp>
    <dsp:sp modelId="{E1CAC6BA-EC59-9941-A06A-2B2FEC878B52}">
      <dsp:nvSpPr>
        <dsp:cNvPr id="0" name=""/>
        <dsp:cNvSpPr/>
      </dsp:nvSpPr>
      <dsp:spPr>
        <a:xfrm>
          <a:off x="4483372" y="2295913"/>
          <a:ext cx="807908" cy="403954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700" kern="120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Projekt-Nr, PSP-Code, Arbeitspaket</a:t>
          </a:r>
        </a:p>
      </dsp:txBody>
      <dsp:txXfrm>
        <a:off x="4483372" y="2295913"/>
        <a:ext cx="807908" cy="403954"/>
      </dsp:txXfrm>
    </dsp:sp>
    <dsp:sp modelId="{0A8812DE-BD62-AB48-A2BF-22C74850397F}">
      <dsp:nvSpPr>
        <dsp:cNvPr id="0" name=""/>
        <dsp:cNvSpPr/>
      </dsp:nvSpPr>
      <dsp:spPr>
        <a:xfrm>
          <a:off x="5258964" y="575067"/>
          <a:ext cx="807908" cy="403954"/>
        </a:xfrm>
        <a:prstGeom prst="rect">
          <a:avLst/>
        </a:prstGeom>
        <a:solidFill>
          <a:schemeClr val="accent3"/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700" kern="120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Projekt-Nr, PSP-Code, Teilprojekt</a:t>
          </a:r>
        </a:p>
      </dsp:txBody>
      <dsp:txXfrm>
        <a:off x="5258964" y="575067"/>
        <a:ext cx="807908" cy="403954"/>
      </dsp:txXfrm>
    </dsp:sp>
    <dsp:sp modelId="{9ADDA45F-F63C-D44C-9B19-56CC88A8FCA6}">
      <dsp:nvSpPr>
        <dsp:cNvPr id="0" name=""/>
        <dsp:cNvSpPr/>
      </dsp:nvSpPr>
      <dsp:spPr>
        <a:xfrm>
          <a:off x="5460941" y="1148682"/>
          <a:ext cx="807908" cy="403954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700" kern="120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Projekt-Nr, PSP-Code, Arbeitspaket</a:t>
          </a:r>
        </a:p>
      </dsp:txBody>
      <dsp:txXfrm>
        <a:off x="5460941" y="1148682"/>
        <a:ext cx="807908" cy="403954"/>
      </dsp:txXfrm>
    </dsp:sp>
    <dsp:sp modelId="{2C48F07C-3D5A-FD43-A0E6-ADF1DE64E8BE}">
      <dsp:nvSpPr>
        <dsp:cNvPr id="0" name=""/>
        <dsp:cNvSpPr/>
      </dsp:nvSpPr>
      <dsp:spPr>
        <a:xfrm>
          <a:off x="5460941" y="1722297"/>
          <a:ext cx="807908" cy="403954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700" kern="120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Projekt-Nr, PSP-Code, Arbeitspaket</a:t>
          </a:r>
        </a:p>
      </dsp:txBody>
      <dsp:txXfrm>
        <a:off x="5460941" y="1722297"/>
        <a:ext cx="807908" cy="403954"/>
      </dsp:txXfrm>
    </dsp:sp>
    <dsp:sp modelId="{0B14D5B8-1169-DA47-BB2C-DA7F9687E613}">
      <dsp:nvSpPr>
        <dsp:cNvPr id="0" name=""/>
        <dsp:cNvSpPr/>
      </dsp:nvSpPr>
      <dsp:spPr>
        <a:xfrm>
          <a:off x="6236533" y="575067"/>
          <a:ext cx="807908" cy="403954"/>
        </a:xfrm>
        <a:prstGeom prst="rect">
          <a:avLst/>
        </a:prstGeom>
        <a:solidFill>
          <a:schemeClr val="accent3"/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700" kern="120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Projekt-Nr, PSP-Code, Teilprojekt</a:t>
          </a:r>
        </a:p>
      </dsp:txBody>
      <dsp:txXfrm>
        <a:off x="6236533" y="575067"/>
        <a:ext cx="807908" cy="403954"/>
      </dsp:txXfrm>
    </dsp:sp>
    <dsp:sp modelId="{DAFC4729-BC89-6141-ACF6-D52E20268019}">
      <dsp:nvSpPr>
        <dsp:cNvPr id="0" name=""/>
        <dsp:cNvSpPr/>
      </dsp:nvSpPr>
      <dsp:spPr>
        <a:xfrm>
          <a:off x="6438511" y="1148682"/>
          <a:ext cx="807908" cy="403954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700" kern="120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Projekt-Nr, PSP-Code, Arbeitspaket</a:t>
          </a:r>
        </a:p>
      </dsp:txBody>
      <dsp:txXfrm>
        <a:off x="6438511" y="1148682"/>
        <a:ext cx="807908" cy="403954"/>
      </dsp:txXfrm>
    </dsp:sp>
    <dsp:sp modelId="{AA144826-641E-D743-BD6C-96D17030F6B3}">
      <dsp:nvSpPr>
        <dsp:cNvPr id="0" name=""/>
        <dsp:cNvSpPr/>
      </dsp:nvSpPr>
      <dsp:spPr>
        <a:xfrm>
          <a:off x="6438511" y="1722297"/>
          <a:ext cx="807908" cy="403954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700" kern="1200" dirty="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Projekt-</a:t>
          </a:r>
          <a:r>
            <a:rPr lang="de-DE" sz="700" kern="1200" dirty="0" err="1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Nr</a:t>
          </a:r>
          <a:r>
            <a:rPr lang="de-DE" sz="700" kern="1200" dirty="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, PSP-Code, Arbeitspaket</a:t>
          </a:r>
        </a:p>
      </dsp:txBody>
      <dsp:txXfrm>
        <a:off x="6438511" y="1722297"/>
        <a:ext cx="807908" cy="403954"/>
      </dsp:txXfrm>
    </dsp:sp>
    <dsp:sp modelId="{B19D8CBF-98A3-0F47-AE43-F40C28137C54}">
      <dsp:nvSpPr>
        <dsp:cNvPr id="0" name=""/>
        <dsp:cNvSpPr/>
      </dsp:nvSpPr>
      <dsp:spPr>
        <a:xfrm>
          <a:off x="6438511" y="2295913"/>
          <a:ext cx="807908" cy="403954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9525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700" kern="1200" dirty="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Projekt-</a:t>
          </a:r>
          <a:r>
            <a:rPr lang="de-DE" sz="700" kern="1200" dirty="0" err="1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Nr</a:t>
          </a:r>
          <a:r>
            <a:rPr lang="de-DE" sz="700" kern="1200" dirty="0">
              <a:solidFill>
                <a:sysClr val="windowText" lastClr="000000"/>
              </a:solidFill>
              <a:latin typeface="Calibri Light" panose="020F0302020204030204"/>
              <a:ea typeface="+mn-ea"/>
              <a:cs typeface="+mn-cs"/>
            </a:rPr>
            <a:t>, PSP-Code, Arbeitspaket</a:t>
          </a:r>
        </a:p>
      </dsp:txBody>
      <dsp:txXfrm>
        <a:off x="6438511" y="2295913"/>
        <a:ext cx="807908" cy="4039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1BF0A9-53F2-4B8B-B39E-AF90FDD41834}" type="datetimeFigureOut">
              <a:rPr lang="id-ID" smtClean="0"/>
              <a:t>07/03/25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4708D9-5C52-4F38-89B4-7EBFBBBAB1CC}" type="slidenum">
              <a:rPr lang="id-ID" smtClean="0"/>
              <a:t>‹Nr.›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83045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3669DB-6376-48A2-91B6-12D8FEEBFE6F}" type="datetimeFigureOut">
              <a:rPr lang="id-ID" smtClean="0"/>
              <a:t>07/03/25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69D4C4-071F-483F-815A-4531DF3FD0B7}" type="slidenum">
              <a:rPr lang="id-ID" smtClean="0"/>
              <a:t>‹Nr.›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36029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92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83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75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66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57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348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240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132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110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291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496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574894" y="1477109"/>
            <a:ext cx="4569107" cy="2711547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463062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122505" y="1"/>
            <a:ext cx="3021496" cy="4536077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86338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5941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78180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15844"/>
            <a:ext cx="7886700" cy="31091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453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299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596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42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601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866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298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687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2973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8" name="Straight Connector 7"/>
          <p:cNvCxnSpPr>
            <a:cxnSpLocks/>
          </p:cNvCxnSpPr>
          <p:nvPr userDrawn="1"/>
        </p:nvCxnSpPr>
        <p:spPr>
          <a:xfrm>
            <a:off x="683941" y="4521375"/>
            <a:ext cx="7831409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Grafik 13">
            <a:extLst>
              <a:ext uri="{FF2B5EF4-FFF2-40B4-BE49-F238E27FC236}">
                <a16:creationId xmlns:a16="http://schemas.microsoft.com/office/drawing/2014/main" id="{0A99AA04-2FCB-1AC8-6B8C-DAC1F13999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773206" y="4684479"/>
            <a:ext cx="1271184" cy="305084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DAC176B8-88F4-4684-B906-DAF37310FFD8}"/>
              </a:ext>
            </a:extLst>
          </p:cNvPr>
          <p:cNvSpPr txBox="1"/>
          <p:nvPr userDrawn="1"/>
        </p:nvSpPr>
        <p:spPr>
          <a:xfrm>
            <a:off x="6887183" y="4837021"/>
            <a:ext cx="1628167" cy="423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d-ID" sz="800" b="0" dirty="0">
                <a:solidFill>
                  <a:schemeClr val="tx1"/>
                </a:solidFill>
                <a:latin typeface="+mn-lt"/>
              </a:rPr>
              <a:t>projekte-leicht-gemacht.de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12703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650" r:id="rId12"/>
    <p:sldLayoutId id="2147483658" r:id="rId13"/>
    <p:sldLayoutId id="2147483684" r:id="rId1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el 1">
            <a:extLst>
              <a:ext uri="{FF2B5EF4-FFF2-40B4-BE49-F238E27FC236}">
                <a16:creationId xmlns:a16="http://schemas.microsoft.com/office/drawing/2014/main" id="{D8DD5023-47C8-B2CA-F545-3AB55237B1F9}"/>
              </a:ext>
            </a:extLst>
          </p:cNvPr>
          <p:cNvSpPr>
            <a:spLocks noGrp="1"/>
          </p:cNvSpPr>
          <p:nvPr/>
        </p:nvSpPr>
        <p:spPr>
          <a:xfrm>
            <a:off x="628650" y="236485"/>
            <a:ext cx="7886700" cy="781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/>
              <a:t>Projektstrukturplan</a:t>
            </a:r>
          </a:p>
        </p:txBody>
      </p:sp>
      <p:graphicFrame>
        <p:nvGraphicFramePr>
          <p:cNvPr id="23" name="Diagramm 22">
            <a:extLst>
              <a:ext uri="{FF2B5EF4-FFF2-40B4-BE49-F238E27FC236}">
                <a16:creationId xmlns:a16="http://schemas.microsoft.com/office/drawing/2014/main" id="{2E64674B-0F6D-6D5A-217A-3D8888EC300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09681038"/>
              </p:ext>
            </p:extLst>
          </p:nvPr>
        </p:nvGraphicFramePr>
        <p:xfrm>
          <a:off x="864220" y="1018285"/>
          <a:ext cx="7415560" cy="32749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98298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M-Umfrage-2021">
      <a:dk1>
        <a:srgbClr val="000000"/>
      </a:dk1>
      <a:lt1>
        <a:srgbClr val="F6F6F6"/>
      </a:lt1>
      <a:dk2>
        <a:srgbClr val="4F5154"/>
      </a:dk2>
      <a:lt2>
        <a:srgbClr val="F6F6F6"/>
      </a:lt2>
      <a:accent1>
        <a:srgbClr val="209FA3"/>
      </a:accent1>
      <a:accent2>
        <a:srgbClr val="E66F19"/>
      </a:accent2>
      <a:accent3>
        <a:srgbClr val="79BCBF"/>
      </a:accent3>
      <a:accent4>
        <a:srgbClr val="F59C66"/>
      </a:accent4>
      <a:accent5>
        <a:srgbClr val="BAD9DA"/>
      </a:accent5>
      <a:accent6>
        <a:srgbClr val="FBC9AD"/>
      </a:accent6>
      <a:hlink>
        <a:srgbClr val="6B9F25"/>
      </a:hlink>
      <a:folHlink>
        <a:srgbClr val="B26B0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136</Words>
  <Application>Microsoft Macintosh PowerPoint</Application>
  <PresentationFormat>Bildschirmpräsentation (16:9)</PresentationFormat>
  <Paragraphs>28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Franklin Gothic Book</vt:lpstr>
      <vt:lpstr>Franklin Gothic Medium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Arctic Project</cp:lastModifiedBy>
  <cp:revision>357</cp:revision>
  <dcterms:created xsi:type="dcterms:W3CDTF">2017-04-20T10:33:49Z</dcterms:created>
  <dcterms:modified xsi:type="dcterms:W3CDTF">2025-03-07T07:14:42Z</dcterms:modified>
</cp:coreProperties>
</file>