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4"/>
  </p:notesMasterIdLst>
  <p:handoutMasterIdLst>
    <p:handoutMasterId r:id="rId5"/>
  </p:handoutMasterIdLst>
  <p:sldIdLst>
    <p:sldId id="410" r:id="rId2"/>
    <p:sldId id="411" r:id="rId3"/>
  </p:sldIdLst>
  <p:sldSz cx="9144000" cy="5143500" type="screen16x9"/>
  <p:notesSz cx="6858000" cy="9144000"/>
  <p:defaultTextStyle>
    <a:defPPr>
      <a:defRPr lang="id-ID"/>
    </a:defPPr>
    <a:lvl1pPr marL="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2880" userDrawn="1">
          <p15:clr>
            <a:srgbClr val="A4A3A4"/>
          </p15:clr>
        </p15:guide>
        <p15:guide id="5" orient="horz" pos="327" userDrawn="1">
          <p15:clr>
            <a:srgbClr val="A4A3A4"/>
          </p15:clr>
        </p15:guide>
        <p15:guide id="6" pos="4830" userDrawn="1">
          <p15:clr>
            <a:srgbClr val="A4A3A4"/>
          </p15:clr>
        </p15:guide>
        <p15:guide id="7" pos="5511" userDrawn="1">
          <p15:clr>
            <a:srgbClr val="A4A3A4"/>
          </p15:clr>
        </p15:guide>
        <p15:guide id="8" pos="50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5595D"/>
    <a:srgbClr val="385B6D"/>
    <a:srgbClr val="FF6D00"/>
    <a:srgbClr val="E09878"/>
    <a:srgbClr val="C56D46"/>
    <a:srgbClr val="DDAC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66" autoAdjust="0"/>
    <p:restoredTop sz="94660" autoAdjust="0"/>
  </p:normalViewPr>
  <p:slideViewPr>
    <p:cSldViewPr snapToGrid="0" showGuides="1">
      <p:cViewPr>
        <p:scale>
          <a:sx n="158" d="100"/>
          <a:sy n="158" d="100"/>
        </p:scale>
        <p:origin x="880" y="376"/>
      </p:cViewPr>
      <p:guideLst>
        <p:guide pos="2880"/>
        <p:guide orient="horz" pos="327"/>
        <p:guide pos="4830"/>
        <p:guide pos="5511"/>
        <p:guide pos="50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-15288"/>
    </p:cViewPr>
  </p:sorterViewPr>
  <p:notesViewPr>
    <p:cSldViewPr snapToGrid="0" showGuides="1">
      <p:cViewPr varScale="1">
        <p:scale>
          <a:sx n="67" d="100"/>
          <a:sy n="67" d="100"/>
        </p:scale>
        <p:origin x="274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BF0A9-53F2-4B8B-B39E-AF90FDD41834}" type="datetimeFigureOut">
              <a:rPr lang="id-ID" smtClean="0"/>
              <a:t>07/03/25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708D9-5C52-4F38-89B4-7EBFBBBAB1CC}" type="slidenum">
              <a:rPr lang="id-ID" smtClean="0"/>
              <a:t>‹Nr.›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3045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669DB-6376-48A2-91B6-12D8FEEBFE6F}" type="datetimeFigureOut">
              <a:rPr lang="id-ID" smtClean="0"/>
              <a:t>07/03/25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69D4C4-071F-483F-815A-4531DF3FD0B7}" type="slidenum">
              <a:rPr lang="id-ID" smtClean="0"/>
              <a:t>‹Nr.›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6029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110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29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496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574894" y="1477109"/>
            <a:ext cx="4569107" cy="2711547"/>
          </a:xfrm>
          <a:prstGeom prst="rect">
            <a:avLst/>
          </a:prstGeom>
        </p:spPr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63062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122505" y="1"/>
            <a:ext cx="3021496" cy="4536077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633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5941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7818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15844"/>
            <a:ext cx="7886700" cy="3109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45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299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596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4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60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86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298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68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2973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683941" y="4521375"/>
            <a:ext cx="7831409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Grafik 13">
            <a:extLst>
              <a:ext uri="{FF2B5EF4-FFF2-40B4-BE49-F238E27FC236}">
                <a16:creationId xmlns:a16="http://schemas.microsoft.com/office/drawing/2014/main" id="{0A99AA04-2FCB-1AC8-6B8C-DAC1F1399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773206" y="4684479"/>
            <a:ext cx="1271184" cy="30508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DAC176B8-88F4-4684-B906-DAF37310FFD8}"/>
              </a:ext>
            </a:extLst>
          </p:cNvPr>
          <p:cNvSpPr txBox="1"/>
          <p:nvPr userDrawn="1"/>
        </p:nvSpPr>
        <p:spPr>
          <a:xfrm>
            <a:off x="6887183" y="4837021"/>
            <a:ext cx="1628167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800" b="0" dirty="0">
                <a:solidFill>
                  <a:schemeClr val="tx1"/>
                </a:solidFill>
                <a:latin typeface="+mn-lt"/>
              </a:rPr>
              <a:t>projekte-leicht-gemacht.de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270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650" r:id="rId12"/>
    <p:sldLayoutId id="2147483658" r:id="rId13"/>
    <p:sldLayoutId id="2147483684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 1">
            <a:extLst>
              <a:ext uri="{FF2B5EF4-FFF2-40B4-BE49-F238E27FC236}">
                <a16:creationId xmlns:a16="http://schemas.microsoft.com/office/drawing/2014/main" id="{D8DD5023-47C8-B2CA-F545-3AB55237B1F9}"/>
              </a:ext>
            </a:extLst>
          </p:cNvPr>
          <p:cNvSpPr>
            <a:spLocks noGrp="1"/>
          </p:cNvSpPr>
          <p:nvPr/>
        </p:nvSpPr>
        <p:spPr>
          <a:xfrm>
            <a:off x="628650" y="236485"/>
            <a:ext cx="7886700" cy="78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Pareto-Prinzip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DDE41D7A-29E6-2546-94AB-6A3A70760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49390"/>
              </p:ext>
            </p:extLst>
          </p:nvPr>
        </p:nvGraphicFramePr>
        <p:xfrm>
          <a:off x="628650" y="1018285"/>
          <a:ext cx="7816609" cy="3113449"/>
        </p:xfrm>
        <a:graphic>
          <a:graphicData uri="http://schemas.openxmlformats.org/drawingml/2006/table">
            <a:tbl>
              <a:tblPr/>
              <a:tblGrid>
                <a:gridCol w="1954447">
                  <a:extLst>
                    <a:ext uri="{9D8B030D-6E8A-4147-A177-3AD203B41FA5}">
                      <a16:colId xmlns:a16="http://schemas.microsoft.com/office/drawing/2014/main" val="2909141268"/>
                    </a:ext>
                  </a:extLst>
                </a:gridCol>
                <a:gridCol w="1954447">
                  <a:extLst>
                    <a:ext uri="{9D8B030D-6E8A-4147-A177-3AD203B41FA5}">
                      <a16:colId xmlns:a16="http://schemas.microsoft.com/office/drawing/2014/main" val="1318682002"/>
                    </a:ext>
                  </a:extLst>
                </a:gridCol>
                <a:gridCol w="1953268">
                  <a:extLst>
                    <a:ext uri="{9D8B030D-6E8A-4147-A177-3AD203B41FA5}">
                      <a16:colId xmlns:a16="http://schemas.microsoft.com/office/drawing/2014/main" val="2836972999"/>
                    </a:ext>
                  </a:extLst>
                </a:gridCol>
                <a:gridCol w="1954447">
                  <a:extLst>
                    <a:ext uri="{9D8B030D-6E8A-4147-A177-3AD203B41FA5}">
                      <a16:colId xmlns:a16="http://schemas.microsoft.com/office/drawing/2014/main" val="1953081216"/>
                    </a:ext>
                  </a:extLst>
                </a:gridCol>
              </a:tblGrid>
              <a:tr h="479949"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ヒラギノ角ゴ ProN W3" charset="-128"/>
                          <a:sym typeface="Gill Sans Light" panose="020B0302020104020203" pitchFamily="34" charset="-79"/>
                        </a:rPr>
                        <a:t>Diese Aufgabe ...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ヒラギノ角ゴ ProN W3" charset="-128"/>
                          <a:sym typeface="Gill Sans Light" panose="020B0302020104020203" pitchFamily="34" charset="-79"/>
                        </a:rPr>
                        <a:t>... bringt mich diesem Ziel ...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ヒラギノ角ゴ ProN W3" charset="-128"/>
                          <a:sym typeface="Gill Sans Light" panose="020B0302020104020203" pitchFamily="34" charset="-79"/>
                        </a:rPr>
                        <a:t>... zu ? Prozent näher ...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ヒラギノ角ゴ ProN W3" charset="-128"/>
                          <a:sym typeface="Gill Sans Light" panose="020B0302020104020203" pitchFamily="34" charset="-79"/>
                        </a:rPr>
                        <a:t>... und kostet mich ? an Zeit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878020"/>
                  </a:ext>
                </a:extLst>
              </a:tr>
              <a:tr h="526700"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 dirty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 dirty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789014"/>
                  </a:ext>
                </a:extLst>
              </a:tr>
              <a:tr h="526700"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 dirty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 dirty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247443"/>
                  </a:ext>
                </a:extLst>
              </a:tr>
              <a:tr h="526700"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 dirty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063716"/>
                  </a:ext>
                </a:extLst>
              </a:tr>
              <a:tr h="526700"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 dirty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351732"/>
                  </a:ext>
                </a:extLst>
              </a:tr>
              <a:tr h="526700"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1pPr>
                      <a:lvl2pPr marL="742950" indent="-28575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2pPr>
                      <a:lvl3pPr marL="11430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3pPr>
                      <a:lvl4pPr marL="16002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4pPr>
                      <a:lvl5pPr marL="2057400" indent="-228600" defTabSz="457200" eaLnBrk="0" hangingPunct="0"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3400">
                          <a:solidFill>
                            <a:schemeClr val="tx1"/>
                          </a:solidFill>
                          <a:latin typeface="Gill Sans Light" panose="020B0302020104020203" pitchFamily="34" charset="-79"/>
                          <a:ea typeface="ヒラギノ角ゴ ProN W3" charset="-128"/>
                          <a:sym typeface="Gill Sans Light" panose="020B0302020104020203" pitchFamily="34" charset="-79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050" b="0" i="0" u="none" strike="noStrike" cap="none" normalizeH="0" baseline="0" dirty="0">
                        <a:ln>
                          <a:noFill/>
                        </a:ln>
                        <a:solidFill>
                          <a:srgbClr val="414141"/>
                        </a:solidFill>
                        <a:effectLst/>
                        <a:latin typeface="+mn-lt"/>
                        <a:ea typeface="ヒラギノ角ゴ ProN W3" charset="-128"/>
                        <a:sym typeface="Gill Sans Light" panose="020B0302020104020203" pitchFamily="34" charset="-79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324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8298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CD45E-9B42-041E-F935-33B78046B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 1">
            <a:extLst>
              <a:ext uri="{FF2B5EF4-FFF2-40B4-BE49-F238E27FC236}">
                <a16:creationId xmlns:a16="http://schemas.microsoft.com/office/drawing/2014/main" id="{8FB1EEA1-57F4-9DF0-595D-B5963896EA69}"/>
              </a:ext>
            </a:extLst>
          </p:cNvPr>
          <p:cNvSpPr>
            <a:spLocks noGrp="1"/>
          </p:cNvSpPr>
          <p:nvPr/>
        </p:nvSpPr>
        <p:spPr>
          <a:xfrm>
            <a:off x="628650" y="236485"/>
            <a:ext cx="7886700" cy="78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Pareto-Prinzip</a:t>
            </a:r>
          </a:p>
        </p:txBody>
      </p:sp>
      <p:sp>
        <p:nvSpPr>
          <p:cNvPr id="7" name="Textfeld 8">
            <a:extLst>
              <a:ext uri="{FF2B5EF4-FFF2-40B4-BE49-F238E27FC236}">
                <a16:creationId xmlns:a16="http://schemas.microsoft.com/office/drawing/2014/main" id="{FDEB0FE0-EA89-7B64-1E21-1A6FC0A90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6434" y="4205606"/>
            <a:ext cx="71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1pPr>
            <a:lvl2pPr marL="742950" indent="-28575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2pPr>
            <a:lvl3pPr marL="11430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3pPr>
            <a:lvl4pPr marL="16002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4pPr>
            <a:lvl5pPr marL="20574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9pPr>
          </a:lstStyle>
          <a:p>
            <a:pPr algn="r" eaLnBrk="1" hangingPunct="1"/>
            <a:r>
              <a:rPr lang="de-DE" altLang="de-DE" sz="1100" dirty="0">
                <a:latin typeface="+mn-lt"/>
              </a:rPr>
              <a:t>hoch</a:t>
            </a:r>
          </a:p>
        </p:txBody>
      </p:sp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F4483FE9-31A1-612F-FB5F-AE71B56B6F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324128"/>
              </p:ext>
            </p:extLst>
          </p:nvPr>
        </p:nvGraphicFramePr>
        <p:xfrm>
          <a:off x="5196610" y="1122950"/>
          <a:ext cx="2628388" cy="1714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1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4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524">
                <a:tc>
                  <a:txBody>
                    <a:bodyPr/>
                    <a:lstStyle/>
                    <a:p>
                      <a:pPr algn="ctr"/>
                      <a:r>
                        <a:rPr lang="de-DE" sz="1100" dirty="0"/>
                        <a:t>Nr.</a:t>
                      </a:r>
                    </a:p>
                  </a:txBody>
                  <a:tcPr marL="91458" marR="91458" marT="45700" marB="4570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/>
                        <a:t>Task</a:t>
                      </a:r>
                    </a:p>
                  </a:txBody>
                  <a:tcPr marL="91458" marR="91458" marT="45700" marB="4570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761">
                <a:tc>
                  <a:txBody>
                    <a:bodyPr/>
                    <a:lstStyle/>
                    <a:p>
                      <a:pPr algn="ctr"/>
                      <a:r>
                        <a:rPr lang="de-DE" sz="1100" dirty="0"/>
                        <a:t>1</a:t>
                      </a:r>
                    </a:p>
                  </a:txBody>
                  <a:tcPr marL="91458" marR="91458" marT="45700" marB="45700"/>
                </a:tc>
                <a:tc>
                  <a:txBody>
                    <a:bodyPr/>
                    <a:lstStyle/>
                    <a:p>
                      <a:endParaRPr lang="de-DE" sz="1100"/>
                    </a:p>
                  </a:txBody>
                  <a:tcPr marL="91458" marR="91458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761">
                <a:tc>
                  <a:txBody>
                    <a:bodyPr/>
                    <a:lstStyle/>
                    <a:p>
                      <a:pPr algn="ctr"/>
                      <a:r>
                        <a:rPr lang="de-DE" sz="1100" dirty="0"/>
                        <a:t>2</a:t>
                      </a:r>
                    </a:p>
                  </a:txBody>
                  <a:tcPr marL="91458" marR="91458" marT="45700" marB="45700"/>
                </a:tc>
                <a:tc>
                  <a:txBody>
                    <a:bodyPr/>
                    <a:lstStyle/>
                    <a:p>
                      <a:endParaRPr lang="de-DE" sz="1100"/>
                    </a:p>
                  </a:txBody>
                  <a:tcPr marL="91458" marR="91458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761">
                <a:tc>
                  <a:txBody>
                    <a:bodyPr/>
                    <a:lstStyle/>
                    <a:p>
                      <a:pPr algn="ctr"/>
                      <a:r>
                        <a:rPr lang="de-DE" sz="1100" dirty="0"/>
                        <a:t>3</a:t>
                      </a:r>
                    </a:p>
                  </a:txBody>
                  <a:tcPr marL="91458" marR="91458" marT="45700" marB="45700"/>
                </a:tc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91458" marR="91458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761">
                <a:tc>
                  <a:txBody>
                    <a:bodyPr/>
                    <a:lstStyle/>
                    <a:p>
                      <a:pPr algn="ctr"/>
                      <a:r>
                        <a:rPr lang="de-DE" sz="1100" dirty="0"/>
                        <a:t>4</a:t>
                      </a:r>
                    </a:p>
                  </a:txBody>
                  <a:tcPr marL="91458" marR="91458" marT="45700" marB="45700"/>
                </a:tc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91458" marR="91458" marT="45700" marB="457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761">
                <a:tc>
                  <a:txBody>
                    <a:bodyPr/>
                    <a:lstStyle/>
                    <a:p>
                      <a:pPr algn="ctr"/>
                      <a:r>
                        <a:rPr lang="de-DE" sz="1100" dirty="0"/>
                        <a:t>5</a:t>
                      </a:r>
                    </a:p>
                  </a:txBody>
                  <a:tcPr marL="91458" marR="91458" marT="45700" marB="45700"/>
                </a:tc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91458" marR="91458" marT="45700" marB="457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hteck 2">
            <a:extLst>
              <a:ext uri="{FF2B5EF4-FFF2-40B4-BE49-F238E27FC236}">
                <a16:creationId xmlns:a16="http://schemas.microsoft.com/office/drawing/2014/main" id="{1B265493-F240-D1EE-4EF8-295E99B5D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547" y="1127554"/>
            <a:ext cx="3415453" cy="306113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1pPr>
            <a:lvl2pPr marL="742950" indent="-28575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2pPr>
            <a:lvl3pPr marL="11430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3pPr>
            <a:lvl4pPr marL="16002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4pPr>
            <a:lvl5pPr marL="20574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9pPr>
          </a:lstStyle>
          <a:p>
            <a:pPr eaLnBrk="1" hangingPunct="1"/>
            <a:endParaRPr lang="de-DE" altLang="de-DE" sz="20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2EBDC44-6652-38D5-5918-479898F8E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0770" y="4224843"/>
            <a:ext cx="145745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1pPr>
            <a:lvl2pPr marL="742950" indent="-28575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2pPr>
            <a:lvl3pPr marL="11430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3pPr>
            <a:lvl4pPr marL="16002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4pPr>
            <a:lvl5pPr marL="20574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9pPr>
          </a:lstStyle>
          <a:p>
            <a:pPr algn="ctr" eaLnBrk="1" hangingPunct="1"/>
            <a:r>
              <a:rPr lang="de-DE" altLang="de-DE" sz="1200" b="1" dirty="0">
                <a:latin typeface="+mn-lt"/>
              </a:rPr>
              <a:t>Aufwand</a:t>
            </a:r>
            <a:endParaRPr lang="de-DE" altLang="de-DE" sz="1050" b="1" dirty="0">
              <a:latin typeface="+mn-lt"/>
            </a:endParaRPr>
          </a:p>
        </p:txBody>
      </p:sp>
      <p:sp>
        <p:nvSpPr>
          <p:cNvPr id="5" name="Textfeld 6">
            <a:extLst>
              <a:ext uri="{FF2B5EF4-FFF2-40B4-BE49-F238E27FC236}">
                <a16:creationId xmlns:a16="http://schemas.microsoft.com/office/drawing/2014/main" id="{4D3553A2-6D04-01D7-4328-A05F5547963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73961" y="2519621"/>
            <a:ext cx="145745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1pPr>
            <a:lvl2pPr marL="742950" indent="-28575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2pPr>
            <a:lvl3pPr marL="11430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3pPr>
            <a:lvl4pPr marL="16002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4pPr>
            <a:lvl5pPr marL="20574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9pPr>
          </a:lstStyle>
          <a:p>
            <a:pPr algn="ctr" eaLnBrk="1" hangingPunct="1"/>
            <a:r>
              <a:rPr lang="de-DE" altLang="de-DE" sz="1200" b="1" dirty="0">
                <a:latin typeface="+mn-lt"/>
              </a:rPr>
              <a:t>Nutzen</a:t>
            </a:r>
          </a:p>
        </p:txBody>
      </p:sp>
      <p:sp>
        <p:nvSpPr>
          <p:cNvPr id="6" name="Textfeld 7">
            <a:extLst>
              <a:ext uri="{FF2B5EF4-FFF2-40B4-BE49-F238E27FC236}">
                <a16:creationId xmlns:a16="http://schemas.microsoft.com/office/drawing/2014/main" id="{3AC6B9AF-BE70-D522-4C3C-9E9A842B1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279" y="4224843"/>
            <a:ext cx="65561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1pPr>
            <a:lvl2pPr marL="742950" indent="-28575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2pPr>
            <a:lvl3pPr marL="11430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3pPr>
            <a:lvl4pPr marL="16002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4pPr>
            <a:lvl5pPr marL="20574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9pPr>
          </a:lstStyle>
          <a:p>
            <a:pPr eaLnBrk="1" hangingPunct="1"/>
            <a:r>
              <a:rPr lang="de-DE" altLang="de-DE" sz="1050" dirty="0">
                <a:latin typeface="+mn-lt"/>
              </a:rPr>
              <a:t>gering</a:t>
            </a:r>
          </a:p>
        </p:txBody>
      </p:sp>
      <p:sp>
        <p:nvSpPr>
          <p:cNvPr id="8" name="Textfeld 9">
            <a:extLst>
              <a:ext uri="{FF2B5EF4-FFF2-40B4-BE49-F238E27FC236}">
                <a16:creationId xmlns:a16="http://schemas.microsoft.com/office/drawing/2014/main" id="{3EFCA320-7DD3-CBF6-FA74-543D9868D47F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74479" y="3766231"/>
            <a:ext cx="65561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1pPr>
            <a:lvl2pPr marL="742950" indent="-28575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2pPr>
            <a:lvl3pPr marL="11430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3pPr>
            <a:lvl4pPr marL="16002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4pPr>
            <a:lvl5pPr marL="20574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9pPr>
          </a:lstStyle>
          <a:p>
            <a:pPr eaLnBrk="1" hangingPunct="1"/>
            <a:r>
              <a:rPr lang="de-DE" altLang="de-DE" sz="1050" dirty="0">
                <a:latin typeface="+mn-lt"/>
              </a:rPr>
              <a:t>gering</a:t>
            </a:r>
          </a:p>
        </p:txBody>
      </p:sp>
      <p:sp>
        <p:nvSpPr>
          <p:cNvPr id="9" name="Textfeld 10">
            <a:extLst>
              <a:ext uri="{FF2B5EF4-FFF2-40B4-BE49-F238E27FC236}">
                <a16:creationId xmlns:a16="http://schemas.microsoft.com/office/drawing/2014/main" id="{B088DFC0-02ED-DCAE-03CD-3BD08344FDB4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736629" y="1262405"/>
            <a:ext cx="53131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1pPr>
            <a:lvl2pPr marL="742950" indent="-28575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2pPr>
            <a:lvl3pPr marL="11430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3pPr>
            <a:lvl4pPr marL="16002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4pPr>
            <a:lvl5pPr marL="20574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9pPr>
          </a:lstStyle>
          <a:p>
            <a:pPr algn="r" eaLnBrk="1" hangingPunct="1"/>
            <a:r>
              <a:rPr lang="de-DE" altLang="de-DE" sz="1050" dirty="0">
                <a:latin typeface="+mn-lt"/>
              </a:rPr>
              <a:t>hoch</a:t>
            </a:r>
          </a:p>
        </p:txBody>
      </p:sp>
      <p:sp>
        <p:nvSpPr>
          <p:cNvPr id="10" name="Oval 4">
            <a:extLst>
              <a:ext uri="{FF2B5EF4-FFF2-40B4-BE49-F238E27FC236}">
                <a16:creationId xmlns:a16="http://schemas.microsoft.com/office/drawing/2014/main" id="{36B74A3D-1800-C211-BFE2-0E04EDB8D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850" y="1564629"/>
            <a:ext cx="363961" cy="36476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/>
          <a:lstStyle>
            <a:lvl1pPr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1pPr>
            <a:lvl2pPr marL="742950" indent="-28575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2pPr>
            <a:lvl3pPr marL="11430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3pPr>
            <a:lvl4pPr marL="16002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4pPr>
            <a:lvl5pPr marL="20574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9pPr>
          </a:lstStyle>
          <a:p>
            <a:pPr algn="ctr" eaLnBrk="1" hangingPunct="1"/>
            <a:r>
              <a:rPr lang="de-DE" altLang="de-DE" sz="1200" dirty="0">
                <a:solidFill>
                  <a:srgbClr val="FFFFFF"/>
                </a:solidFill>
                <a:latin typeface="+mn-lt"/>
              </a:rPr>
              <a:t>4</a:t>
            </a:r>
          </a:p>
        </p:txBody>
      </p:sp>
      <p:sp>
        <p:nvSpPr>
          <p:cNvPr id="12" name="Oval 15">
            <a:extLst>
              <a:ext uri="{FF2B5EF4-FFF2-40B4-BE49-F238E27FC236}">
                <a16:creationId xmlns:a16="http://schemas.microsoft.com/office/drawing/2014/main" id="{F0F86E92-DE09-29DC-3BC2-ED2F6507E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7845" y="2147932"/>
            <a:ext cx="363962" cy="3639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/>
          <a:lstStyle>
            <a:lvl1pPr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1pPr>
            <a:lvl2pPr marL="742950" indent="-28575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2pPr>
            <a:lvl3pPr marL="11430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3pPr>
            <a:lvl4pPr marL="16002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4pPr>
            <a:lvl5pPr marL="20574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9pPr>
          </a:lstStyle>
          <a:p>
            <a:pPr algn="ctr" eaLnBrk="1" hangingPunct="1"/>
            <a:r>
              <a:rPr lang="de-DE" altLang="de-DE" sz="1200">
                <a:solidFill>
                  <a:srgbClr val="FFFFFF"/>
                </a:solidFill>
                <a:latin typeface="+mn-lt"/>
              </a:rPr>
              <a:t>2</a:t>
            </a:r>
          </a:p>
        </p:txBody>
      </p:sp>
      <p:sp>
        <p:nvSpPr>
          <p:cNvPr id="13" name="Oval 16">
            <a:extLst>
              <a:ext uri="{FF2B5EF4-FFF2-40B4-BE49-F238E27FC236}">
                <a16:creationId xmlns:a16="http://schemas.microsoft.com/office/drawing/2014/main" id="{66B28642-C0AC-E112-DC34-76BF107CF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5840" y="1455361"/>
            <a:ext cx="364765" cy="3639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/>
          <a:lstStyle>
            <a:lvl1pPr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1pPr>
            <a:lvl2pPr marL="742950" indent="-28575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2pPr>
            <a:lvl3pPr marL="11430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3pPr>
            <a:lvl4pPr marL="16002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4pPr>
            <a:lvl5pPr marL="20574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9pPr>
          </a:lstStyle>
          <a:p>
            <a:pPr algn="ctr" eaLnBrk="1" hangingPunct="1"/>
            <a:r>
              <a:rPr lang="de-DE" altLang="de-DE" sz="1200" dirty="0">
                <a:solidFill>
                  <a:srgbClr val="FFFFFF"/>
                </a:solidFill>
                <a:latin typeface="+mn-lt"/>
              </a:rPr>
              <a:t>3</a:t>
            </a:r>
          </a:p>
        </p:txBody>
      </p:sp>
      <p:sp>
        <p:nvSpPr>
          <p:cNvPr id="14" name="Oval 17">
            <a:extLst>
              <a:ext uri="{FF2B5EF4-FFF2-40B4-BE49-F238E27FC236}">
                <a16:creationId xmlns:a16="http://schemas.microsoft.com/office/drawing/2014/main" id="{8751B3D3-BCA1-943C-D94B-6153B74DA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005" y="3350692"/>
            <a:ext cx="364765" cy="363961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/>
          <a:lstStyle>
            <a:lvl1pPr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1pPr>
            <a:lvl2pPr marL="742950" indent="-28575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2pPr>
            <a:lvl3pPr marL="11430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3pPr>
            <a:lvl4pPr marL="16002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4pPr>
            <a:lvl5pPr marL="20574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9pPr>
          </a:lstStyle>
          <a:p>
            <a:pPr algn="ctr" eaLnBrk="1" hangingPunct="1"/>
            <a:r>
              <a:rPr lang="de-DE" altLang="de-DE" sz="1200" dirty="0">
                <a:solidFill>
                  <a:srgbClr val="FFFFFF"/>
                </a:solidFill>
                <a:latin typeface="+mn-lt"/>
              </a:rPr>
              <a:t>5</a:t>
            </a:r>
          </a:p>
        </p:txBody>
      </p:sp>
      <p:sp>
        <p:nvSpPr>
          <p:cNvPr id="15" name="Oval 18">
            <a:extLst>
              <a:ext uri="{FF2B5EF4-FFF2-40B4-BE49-F238E27FC236}">
                <a16:creationId xmlns:a16="http://schemas.microsoft.com/office/drawing/2014/main" id="{A444F858-AE2C-D785-55F4-9E8C735F4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9143" y="3496116"/>
            <a:ext cx="363961" cy="36476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/>
          <a:lstStyle>
            <a:lvl1pPr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1pPr>
            <a:lvl2pPr marL="742950" indent="-28575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2pPr>
            <a:lvl3pPr marL="11430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3pPr>
            <a:lvl4pPr marL="16002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4pPr>
            <a:lvl5pPr marL="2057400" indent="-228600" eaLnBrk="0" hangingPunct="0"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414141"/>
                </a:solidFill>
                <a:latin typeface="Gill Sans Light" panose="020B0302020104020203" pitchFamily="34" charset="-79"/>
                <a:ea typeface="ヒラギノ角ゴ ProN W3" charset="-128"/>
                <a:sym typeface="Gill Sans Light" panose="020B0302020104020203" pitchFamily="34" charset="-79"/>
              </a:defRPr>
            </a:lvl9pPr>
          </a:lstStyle>
          <a:p>
            <a:pPr algn="ctr" eaLnBrk="1" hangingPunct="1"/>
            <a:r>
              <a:rPr lang="de-DE" altLang="de-DE" sz="1400" dirty="0">
                <a:solidFill>
                  <a:srgbClr val="FFFFFF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52615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M-Umfrage-2021">
      <a:dk1>
        <a:srgbClr val="000000"/>
      </a:dk1>
      <a:lt1>
        <a:srgbClr val="F6F6F6"/>
      </a:lt1>
      <a:dk2>
        <a:srgbClr val="4F5154"/>
      </a:dk2>
      <a:lt2>
        <a:srgbClr val="F6F6F6"/>
      </a:lt2>
      <a:accent1>
        <a:srgbClr val="209FA3"/>
      </a:accent1>
      <a:accent2>
        <a:srgbClr val="E66F19"/>
      </a:accent2>
      <a:accent3>
        <a:srgbClr val="79BCBF"/>
      </a:accent3>
      <a:accent4>
        <a:srgbClr val="F59C66"/>
      </a:accent4>
      <a:accent5>
        <a:srgbClr val="BAD9DA"/>
      </a:accent5>
      <a:accent6>
        <a:srgbClr val="FBC9AD"/>
      </a:accent6>
      <a:hlink>
        <a:srgbClr val="6B9F25"/>
      </a:hlink>
      <a:folHlink>
        <a:srgbClr val="B26B0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</Words>
  <Application>Microsoft Macintosh PowerPoint</Application>
  <PresentationFormat>Bildschirmpräsentation (16:9)</PresentationFormat>
  <Paragraphs>24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Franklin Gothic Book</vt:lpstr>
      <vt:lpstr>Franklin Gothic Medium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Arctic Project</cp:lastModifiedBy>
  <cp:revision>361</cp:revision>
  <dcterms:created xsi:type="dcterms:W3CDTF">2017-04-20T10:33:49Z</dcterms:created>
  <dcterms:modified xsi:type="dcterms:W3CDTF">2025-03-07T07:26:02Z</dcterms:modified>
</cp:coreProperties>
</file>