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3"/>
  </p:notesMasterIdLst>
  <p:handoutMasterIdLst>
    <p:handoutMasterId r:id="rId4"/>
  </p:handoutMasterIdLst>
  <p:sldIdLst>
    <p:sldId id="410" r:id="rId2"/>
  </p:sldIdLst>
  <p:sldSz cx="9144000" cy="5143500" type="screen16x9"/>
  <p:notesSz cx="6858000" cy="9144000"/>
  <p:defaultTextStyle>
    <a:defPPr>
      <a:defRPr lang="id-ID"/>
    </a:defPPr>
    <a:lvl1pPr marL="0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892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783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675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566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457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348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132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2880" userDrawn="1">
          <p15:clr>
            <a:srgbClr val="A4A3A4"/>
          </p15:clr>
        </p15:guide>
        <p15:guide id="5" orient="horz" pos="327" userDrawn="1">
          <p15:clr>
            <a:srgbClr val="A4A3A4"/>
          </p15:clr>
        </p15:guide>
        <p15:guide id="6" pos="4830" userDrawn="1">
          <p15:clr>
            <a:srgbClr val="A4A3A4"/>
          </p15:clr>
        </p15:guide>
        <p15:guide id="7" pos="5511" userDrawn="1">
          <p15:clr>
            <a:srgbClr val="A4A3A4"/>
          </p15:clr>
        </p15:guide>
        <p15:guide id="8" pos="503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55595D"/>
    <a:srgbClr val="385B6D"/>
    <a:srgbClr val="FF6D00"/>
    <a:srgbClr val="E09878"/>
    <a:srgbClr val="C56D46"/>
    <a:srgbClr val="DDAC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66" autoAdjust="0"/>
    <p:restoredTop sz="94660" autoAdjust="0"/>
  </p:normalViewPr>
  <p:slideViewPr>
    <p:cSldViewPr snapToGrid="0" showGuides="1">
      <p:cViewPr>
        <p:scale>
          <a:sx n="114" d="100"/>
          <a:sy n="114" d="100"/>
        </p:scale>
        <p:origin x="2120" y="1080"/>
      </p:cViewPr>
      <p:guideLst>
        <p:guide pos="2880"/>
        <p:guide orient="horz" pos="327"/>
        <p:guide pos="4830"/>
        <p:guide pos="5511"/>
        <p:guide pos="50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-15288"/>
    </p:cViewPr>
  </p:sorterViewPr>
  <p:notesViewPr>
    <p:cSldViewPr snapToGrid="0" showGuides="1">
      <p:cViewPr varScale="1">
        <p:scale>
          <a:sx n="67" d="100"/>
          <a:sy n="67" d="100"/>
        </p:scale>
        <p:origin x="274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1BF0A9-53F2-4B8B-B39E-AF90FDD41834}" type="datetimeFigureOut">
              <a:rPr lang="id-ID" smtClean="0"/>
              <a:t>07/03/25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4708D9-5C52-4F38-89B4-7EBFBBBAB1CC}" type="slidenum">
              <a:rPr lang="id-ID" smtClean="0"/>
              <a:t>‹Nr.›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83045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3669DB-6376-48A2-91B6-12D8FEEBFE6F}" type="datetimeFigureOut">
              <a:rPr lang="id-ID" smtClean="0"/>
              <a:t>07/03/25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69D4C4-071F-483F-815A-4531DF3FD0B7}" type="slidenum">
              <a:rPr lang="id-ID" smtClean="0"/>
              <a:t>‹Nr.›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36029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92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83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75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66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57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348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132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110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291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496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574894" y="1477109"/>
            <a:ext cx="4569107" cy="2711547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63062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122505" y="1"/>
            <a:ext cx="3021496" cy="4536077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86338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5941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78180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15844"/>
            <a:ext cx="7886700" cy="31091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453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299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596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42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601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866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298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687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2973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8" name="Straight Connector 7"/>
          <p:cNvCxnSpPr>
            <a:cxnSpLocks/>
          </p:cNvCxnSpPr>
          <p:nvPr userDrawn="1"/>
        </p:nvCxnSpPr>
        <p:spPr>
          <a:xfrm>
            <a:off x="683941" y="4521375"/>
            <a:ext cx="7831409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Grafik 13">
            <a:extLst>
              <a:ext uri="{FF2B5EF4-FFF2-40B4-BE49-F238E27FC236}">
                <a16:creationId xmlns:a16="http://schemas.microsoft.com/office/drawing/2014/main" id="{0A99AA04-2FCB-1AC8-6B8C-DAC1F13999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773206" y="4684479"/>
            <a:ext cx="1271184" cy="305084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DAC176B8-88F4-4684-B906-DAF37310FFD8}"/>
              </a:ext>
            </a:extLst>
          </p:cNvPr>
          <p:cNvSpPr txBox="1"/>
          <p:nvPr userDrawn="1"/>
        </p:nvSpPr>
        <p:spPr>
          <a:xfrm>
            <a:off x="6887183" y="4837021"/>
            <a:ext cx="1628167" cy="423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d-ID" sz="800" b="0" dirty="0">
                <a:solidFill>
                  <a:schemeClr val="tx1"/>
                </a:solidFill>
                <a:latin typeface="+mn-lt"/>
              </a:rPr>
              <a:t>projekte-leicht-gemacht.de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12703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650" r:id="rId12"/>
    <p:sldLayoutId id="2147483658" r:id="rId13"/>
    <p:sldLayoutId id="2147483684" r:id="rId1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>
            <a:extLst>
              <a:ext uri="{FF2B5EF4-FFF2-40B4-BE49-F238E27FC236}">
                <a16:creationId xmlns:a16="http://schemas.microsoft.com/office/drawing/2014/main" id="{529F23DD-9A51-0BBB-5616-57A6177CF96B}"/>
              </a:ext>
            </a:extLst>
          </p:cNvPr>
          <p:cNvSpPr/>
          <p:nvPr/>
        </p:nvSpPr>
        <p:spPr bwMode="auto">
          <a:xfrm>
            <a:off x="5465265" y="3236370"/>
            <a:ext cx="2645432" cy="352273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>
            <a:lvl1pPr eaLnBrk="0" hangingPunct="0"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1pPr>
            <a:lvl2pPr marL="742950" indent="-285750" eaLnBrk="0" hangingPunct="0"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2pPr>
            <a:lvl3pPr marL="1143000" indent="-228600" eaLnBrk="0" hangingPunct="0"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3pPr>
            <a:lvl4pPr marL="1600200" indent="-228600" eaLnBrk="0" hangingPunct="0"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4pPr>
            <a:lvl5pPr marL="2057400" indent="-228600" eaLnBrk="0" hangingPunct="0"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9pPr>
          </a:lstStyle>
          <a:p>
            <a:pPr algn="ctr" eaLnBrk="1" hangingPunct="1"/>
            <a:r>
              <a:rPr lang="de-DE" altLang="de-DE" sz="1200">
                <a:latin typeface="+mn-lt"/>
              </a:rPr>
              <a:t>[In welcher Qualität?]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CA2FB4ED-4484-92AD-9617-75A28C6A1DFF}"/>
              </a:ext>
            </a:extLst>
          </p:cNvPr>
          <p:cNvSpPr/>
          <p:nvPr/>
        </p:nvSpPr>
        <p:spPr bwMode="auto">
          <a:xfrm>
            <a:off x="1033303" y="3277990"/>
            <a:ext cx="2596442" cy="352273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de-DE" sz="1200" dirty="0">
                <a:cs typeface="Calibri"/>
                <a:sym typeface="Gill Sans Light" charset="0"/>
              </a:rPr>
              <a:t>[Was soll erreicht werden?]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FD86E213-CEA6-6B32-2789-6A675C24B73E}"/>
              </a:ext>
            </a:extLst>
          </p:cNvPr>
          <p:cNvSpPr/>
          <p:nvPr/>
        </p:nvSpPr>
        <p:spPr bwMode="auto">
          <a:xfrm>
            <a:off x="5465265" y="1000754"/>
            <a:ext cx="2568231" cy="406608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de-DE" sz="1200" dirty="0">
                <a:cs typeface="Calibri"/>
                <a:sym typeface="Gill Sans Light" charset="0"/>
              </a:rPr>
              <a:t>[In welchem Zeitrahmen?]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4BF95900-04F4-CAF7-CA0B-B2C7E1A76C25}"/>
              </a:ext>
            </a:extLst>
          </p:cNvPr>
          <p:cNvSpPr/>
          <p:nvPr/>
        </p:nvSpPr>
        <p:spPr bwMode="auto">
          <a:xfrm>
            <a:off x="1033303" y="1037064"/>
            <a:ext cx="2596442" cy="379142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de-DE" sz="1200" dirty="0">
                <a:cs typeface="Calibri"/>
                <a:sym typeface="Gill Sans Light" charset="0"/>
              </a:rPr>
              <a:t>[Zu welchen Kosten?]</a:t>
            </a:r>
          </a:p>
        </p:txBody>
      </p:sp>
      <p:sp>
        <p:nvSpPr>
          <p:cNvPr id="48" name="Titel 1">
            <a:extLst>
              <a:ext uri="{FF2B5EF4-FFF2-40B4-BE49-F238E27FC236}">
                <a16:creationId xmlns:a16="http://schemas.microsoft.com/office/drawing/2014/main" id="{D8DD5023-47C8-B2CA-F545-3AB55237B1F9}"/>
              </a:ext>
            </a:extLst>
          </p:cNvPr>
          <p:cNvSpPr>
            <a:spLocks noGrp="1"/>
          </p:cNvSpPr>
          <p:nvPr/>
        </p:nvSpPr>
        <p:spPr>
          <a:xfrm>
            <a:off x="628650" y="236485"/>
            <a:ext cx="7886700" cy="781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/>
              <a:t>Projektziele</a:t>
            </a:r>
          </a:p>
        </p:txBody>
      </p:sp>
      <p:sp>
        <p:nvSpPr>
          <p:cNvPr id="3" name="Rechteck 1">
            <a:extLst>
              <a:ext uri="{FF2B5EF4-FFF2-40B4-BE49-F238E27FC236}">
                <a16:creationId xmlns:a16="http://schemas.microsoft.com/office/drawing/2014/main" id="{3406262F-9275-952E-EB8E-3C29FEE31A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7001" y="1230519"/>
            <a:ext cx="2349998" cy="213144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/>
          <a:lstStyle>
            <a:lvl1pPr eaLnBrk="0" hangingPunct="0"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1pPr>
            <a:lvl2pPr marL="742950" indent="-285750" eaLnBrk="0" hangingPunct="0"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2pPr>
            <a:lvl3pPr marL="1143000" indent="-228600" eaLnBrk="0" hangingPunct="0"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3pPr>
            <a:lvl4pPr marL="1600200" indent="-228600" eaLnBrk="0" hangingPunct="0"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4pPr>
            <a:lvl5pPr marL="2057400" indent="-228600" eaLnBrk="0" hangingPunct="0"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4" name="Textfeld 11">
            <a:extLst>
              <a:ext uri="{FF2B5EF4-FFF2-40B4-BE49-F238E27FC236}">
                <a16:creationId xmlns:a16="http://schemas.microsoft.com/office/drawing/2014/main" id="{00B5FF07-4F2E-9576-4065-95C7525D09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6306" y="2114512"/>
            <a:ext cx="104131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1pPr>
            <a:lvl2pPr marL="742950" indent="-285750" eaLnBrk="0" hangingPunct="0"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2pPr>
            <a:lvl3pPr marL="1143000" indent="-228600" eaLnBrk="0" hangingPunct="0"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3pPr>
            <a:lvl4pPr marL="1600200" indent="-228600" eaLnBrk="0" hangingPunct="0"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4pPr>
            <a:lvl5pPr marL="2057400" indent="-228600" eaLnBrk="0" hangingPunct="0"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9pPr>
          </a:lstStyle>
          <a:p>
            <a:pPr eaLnBrk="1" hangingPunct="1"/>
            <a:r>
              <a:rPr lang="de-DE" altLang="de-DE" sz="1800" b="1" dirty="0">
                <a:solidFill>
                  <a:schemeClr val="bg1"/>
                </a:solidFill>
                <a:latin typeface="+mn-lt"/>
              </a:rPr>
              <a:t>[Projekt]</a:t>
            </a:r>
          </a:p>
        </p:txBody>
      </p:sp>
      <p:sp>
        <p:nvSpPr>
          <p:cNvPr id="5" name="Textfeld 9">
            <a:extLst>
              <a:ext uri="{FF2B5EF4-FFF2-40B4-BE49-F238E27FC236}">
                <a16:creationId xmlns:a16="http://schemas.microsoft.com/office/drawing/2014/main" id="{6B8A15BE-D41B-05F0-FE9B-8F0FC8435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9521" y="1282114"/>
            <a:ext cx="4283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1pPr>
            <a:lvl2pPr marL="742950" indent="-285750" eaLnBrk="0" hangingPunct="0"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2pPr>
            <a:lvl3pPr marL="1143000" indent="-228600" eaLnBrk="0" hangingPunct="0"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3pPr>
            <a:lvl4pPr marL="1600200" indent="-228600" eaLnBrk="0" hangingPunct="0"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4pPr>
            <a:lvl5pPr marL="2057400" indent="-228600" eaLnBrk="0" hangingPunct="0"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9pPr>
          </a:lstStyle>
          <a:p>
            <a:pPr eaLnBrk="1" hangingPunct="1"/>
            <a:r>
              <a:rPr lang="de-DE" altLang="de-DE" sz="1200">
                <a:solidFill>
                  <a:schemeClr val="bg1"/>
                </a:solidFill>
                <a:latin typeface="+mn-lt"/>
              </a:rPr>
              <a:t>Zeit</a:t>
            </a:r>
          </a:p>
        </p:txBody>
      </p:sp>
      <p:sp>
        <p:nvSpPr>
          <p:cNvPr id="6" name="Textfeld 10">
            <a:extLst>
              <a:ext uri="{FF2B5EF4-FFF2-40B4-BE49-F238E27FC236}">
                <a16:creationId xmlns:a16="http://schemas.microsoft.com/office/drawing/2014/main" id="{88E4707A-D4A0-488F-4ACB-11F5A712CB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0515" y="1282114"/>
            <a:ext cx="63825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1pPr>
            <a:lvl2pPr marL="742950" indent="-285750" eaLnBrk="0" hangingPunct="0"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2pPr>
            <a:lvl3pPr marL="1143000" indent="-228600" eaLnBrk="0" hangingPunct="0"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3pPr>
            <a:lvl4pPr marL="1600200" indent="-228600" eaLnBrk="0" hangingPunct="0"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4pPr>
            <a:lvl5pPr marL="2057400" indent="-228600" eaLnBrk="0" hangingPunct="0"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9pPr>
          </a:lstStyle>
          <a:p>
            <a:pPr eaLnBrk="1" hangingPunct="1"/>
            <a:r>
              <a:rPr lang="de-DE" altLang="de-DE" sz="1200" dirty="0">
                <a:solidFill>
                  <a:schemeClr val="bg1"/>
                </a:solidFill>
                <a:latin typeface="+mn-lt"/>
              </a:rPr>
              <a:t>Kosten</a:t>
            </a:r>
          </a:p>
        </p:txBody>
      </p:sp>
      <p:sp>
        <p:nvSpPr>
          <p:cNvPr id="7" name="Textfeld 4">
            <a:extLst>
              <a:ext uri="{FF2B5EF4-FFF2-40B4-BE49-F238E27FC236}">
                <a16:creationId xmlns:a16="http://schemas.microsoft.com/office/drawing/2014/main" id="{697C5203-BD35-9045-B133-52D7318C6D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9318" y="2998506"/>
            <a:ext cx="69602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1pPr>
            <a:lvl2pPr marL="742950" indent="-285750" eaLnBrk="0" hangingPunct="0"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2pPr>
            <a:lvl3pPr marL="1143000" indent="-228600" eaLnBrk="0" hangingPunct="0"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3pPr>
            <a:lvl4pPr marL="1600200" indent="-228600" eaLnBrk="0" hangingPunct="0"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4pPr>
            <a:lvl5pPr marL="2057400" indent="-228600" eaLnBrk="0" hangingPunct="0"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9pPr>
          </a:lstStyle>
          <a:p>
            <a:pPr eaLnBrk="1" hangingPunct="1"/>
            <a:r>
              <a:rPr lang="de-DE" altLang="de-DE" sz="1200" dirty="0">
                <a:solidFill>
                  <a:schemeClr val="bg1"/>
                </a:solidFill>
                <a:latin typeface="+mn-lt"/>
              </a:rPr>
              <a:t>Qualität</a:t>
            </a:r>
          </a:p>
        </p:txBody>
      </p:sp>
      <p:sp>
        <p:nvSpPr>
          <p:cNvPr id="8" name="Textfeld 4">
            <a:extLst>
              <a:ext uri="{FF2B5EF4-FFF2-40B4-BE49-F238E27FC236}">
                <a16:creationId xmlns:a16="http://schemas.microsoft.com/office/drawing/2014/main" id="{4D61F8C7-BB39-BC81-9C2A-BA7E42E336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0515" y="3031959"/>
            <a:ext cx="5549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1pPr>
            <a:lvl2pPr marL="742950" indent="-285750" eaLnBrk="0" hangingPunct="0"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2pPr>
            <a:lvl3pPr marL="1143000" indent="-228600" eaLnBrk="0" hangingPunct="0"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3pPr>
            <a:lvl4pPr marL="1600200" indent="-228600" eaLnBrk="0" hangingPunct="0"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4pPr>
            <a:lvl5pPr marL="2057400" indent="-228600" eaLnBrk="0" hangingPunct="0"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9pPr>
          </a:lstStyle>
          <a:p>
            <a:pPr eaLnBrk="1" hangingPunct="1"/>
            <a:r>
              <a:rPr lang="de-DE" altLang="de-DE" sz="1200" dirty="0">
                <a:solidFill>
                  <a:schemeClr val="bg1"/>
                </a:solidFill>
                <a:latin typeface="+mn-lt"/>
              </a:rPr>
              <a:t>Inhalt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E07E6363-ECE4-A025-2FB1-AB34C3C62876}"/>
              </a:ext>
            </a:extLst>
          </p:cNvPr>
          <p:cNvSpPr/>
          <p:nvPr/>
        </p:nvSpPr>
        <p:spPr bwMode="auto">
          <a:xfrm>
            <a:off x="2341756" y="3968714"/>
            <a:ext cx="3159916" cy="352273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>
            <a:lvl1pPr eaLnBrk="0" hangingPunct="0"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1pPr>
            <a:lvl2pPr marL="742950" indent="-285750" eaLnBrk="0" hangingPunct="0"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2pPr>
            <a:lvl3pPr marL="1143000" indent="-228600" eaLnBrk="0" hangingPunct="0"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3pPr>
            <a:lvl4pPr marL="1600200" indent="-228600" eaLnBrk="0" hangingPunct="0"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4pPr>
            <a:lvl5pPr marL="2057400" indent="-228600" eaLnBrk="0" hangingPunct="0"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9pPr>
          </a:lstStyle>
          <a:p>
            <a:pPr algn="ctr" eaLnBrk="1" hangingPunct="1"/>
            <a:r>
              <a:rPr lang="de-DE" altLang="de-DE" sz="1200" dirty="0">
                <a:latin typeface="+mn-lt"/>
              </a:rPr>
              <a:t>[Was gehört nicht zum Projektumfang?]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1AF2944F-4B6E-2F4B-8FDB-B34005A1516F}"/>
              </a:ext>
            </a:extLst>
          </p:cNvPr>
          <p:cNvSpPr/>
          <p:nvPr/>
        </p:nvSpPr>
        <p:spPr bwMode="auto">
          <a:xfrm>
            <a:off x="1033303" y="3968715"/>
            <a:ext cx="1308453" cy="35227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>
            <a:lvl1pPr eaLnBrk="0" hangingPunct="0"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1pPr>
            <a:lvl2pPr marL="742950" indent="-285750" eaLnBrk="0" hangingPunct="0"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2pPr>
            <a:lvl3pPr marL="1143000" indent="-228600" eaLnBrk="0" hangingPunct="0"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3pPr>
            <a:lvl4pPr marL="1600200" indent="-228600" eaLnBrk="0" hangingPunct="0"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4pPr>
            <a:lvl5pPr marL="2057400" indent="-228600" eaLnBrk="0" hangingPunct="0"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414141"/>
                </a:solidFill>
                <a:latin typeface="Gill Sans Light" panose="020B0302020104020203" pitchFamily="34" charset="-79"/>
                <a:ea typeface="ヒラギノ角ゴ ProN W3" charset="-128"/>
                <a:sym typeface="Gill Sans Light" panose="020B0302020104020203" pitchFamily="34" charset="-79"/>
              </a:defRPr>
            </a:lvl9pPr>
          </a:lstStyle>
          <a:p>
            <a:pPr algn="ctr" eaLnBrk="1" hangingPunct="1"/>
            <a:r>
              <a:rPr lang="de-DE" altLang="de-DE" sz="1200" dirty="0">
                <a:solidFill>
                  <a:srgbClr val="FFFFFF"/>
                </a:solidFill>
                <a:latin typeface="+mn-lt"/>
              </a:rPr>
              <a:t>Nicht-Ziele:</a:t>
            </a:r>
          </a:p>
        </p:txBody>
      </p:sp>
    </p:spTree>
    <p:extLst>
      <p:ext uri="{BB962C8B-B14F-4D97-AF65-F5344CB8AC3E}">
        <p14:creationId xmlns:p14="http://schemas.microsoft.com/office/powerpoint/2010/main" val="1798298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M-Umfrage-2021">
      <a:dk1>
        <a:srgbClr val="000000"/>
      </a:dk1>
      <a:lt1>
        <a:srgbClr val="F6F6F6"/>
      </a:lt1>
      <a:dk2>
        <a:srgbClr val="4F5154"/>
      </a:dk2>
      <a:lt2>
        <a:srgbClr val="F6F6F6"/>
      </a:lt2>
      <a:accent1>
        <a:srgbClr val="209FA3"/>
      </a:accent1>
      <a:accent2>
        <a:srgbClr val="E66F19"/>
      </a:accent2>
      <a:accent3>
        <a:srgbClr val="79BCBF"/>
      </a:accent3>
      <a:accent4>
        <a:srgbClr val="F59C66"/>
      </a:accent4>
      <a:accent5>
        <a:srgbClr val="BAD9DA"/>
      </a:accent5>
      <a:accent6>
        <a:srgbClr val="FBC9AD"/>
      </a:accent6>
      <a:hlink>
        <a:srgbClr val="6B9F25"/>
      </a:hlink>
      <a:folHlink>
        <a:srgbClr val="B26B0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38</Words>
  <Application>Microsoft Macintosh PowerPoint</Application>
  <PresentationFormat>Bildschirmpräsentation (16:9)</PresentationFormat>
  <Paragraphs>12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Franklin Gothic Book</vt:lpstr>
      <vt:lpstr>Franklin Gothic Medium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Arctic Project</cp:lastModifiedBy>
  <cp:revision>356</cp:revision>
  <dcterms:created xsi:type="dcterms:W3CDTF">2017-04-20T10:33:49Z</dcterms:created>
  <dcterms:modified xsi:type="dcterms:W3CDTF">2025-03-07T07:10:56Z</dcterms:modified>
</cp:coreProperties>
</file>