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5143500" type="screen16x9"/>
  <p:notesSz cx="6858000" cy="9144000"/>
  <p:defaultTextStyle>
    <a:defPPr>
      <a:defRPr lang="id-ID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327" userDrawn="1">
          <p15:clr>
            <a:srgbClr val="A4A3A4"/>
          </p15:clr>
        </p15:guide>
        <p15:guide id="6" pos="4830" userDrawn="1">
          <p15:clr>
            <a:srgbClr val="A4A3A4"/>
          </p15:clr>
        </p15:guide>
        <p15:guide id="7" pos="5511" userDrawn="1">
          <p15:clr>
            <a:srgbClr val="A4A3A4"/>
          </p15:clr>
        </p15:guide>
        <p15:guide id="8" pos="50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95D"/>
    <a:srgbClr val="FFFFFF"/>
    <a:srgbClr val="385B6D"/>
    <a:srgbClr val="FF6D00"/>
    <a:srgbClr val="E09878"/>
    <a:srgbClr val="C56D46"/>
    <a:srgbClr val="DDA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 autoAdjust="0"/>
    <p:restoredTop sz="94660" autoAdjust="0"/>
  </p:normalViewPr>
  <p:slideViewPr>
    <p:cSldViewPr snapToGrid="0" showGuides="1">
      <p:cViewPr>
        <p:scale>
          <a:sx n="160" d="100"/>
          <a:sy n="160" d="100"/>
        </p:scale>
        <p:origin x="800" y="336"/>
      </p:cViewPr>
      <p:guideLst>
        <p:guide pos="2880"/>
        <p:guide orient="horz" pos="327"/>
        <p:guide pos="4830"/>
        <p:guide pos="5511"/>
        <p:guide pos="5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5288"/>
    </p:cViewPr>
  </p:sorter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BF0A9-53F2-4B8B-B39E-AF90FDD41834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08D9-5C52-4F38-89B4-7EBFBBBAB1CC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04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669DB-6376-48A2-91B6-12D8FEEBFE6F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D4C4-071F-483F-815A-4531DF3FD0B7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02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4894" y="1477109"/>
            <a:ext cx="4569107" cy="271154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0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2505" y="1"/>
            <a:ext cx="3021496" cy="453607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3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9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81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844"/>
            <a:ext cx="7886700" cy="310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5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3941" y="4521375"/>
            <a:ext cx="783140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0A99AA04-2FCB-1AC8-6B8C-DAC1F1399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3206" y="4684479"/>
            <a:ext cx="1271184" cy="305084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AC176B8-88F4-4684-B906-DAF37310FFD8}"/>
              </a:ext>
            </a:extLst>
          </p:cNvPr>
          <p:cNvSpPr txBox="1"/>
          <p:nvPr userDrawn="1"/>
        </p:nvSpPr>
        <p:spPr>
          <a:xfrm>
            <a:off x="6887183" y="4837021"/>
            <a:ext cx="1628167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800" b="0" dirty="0">
                <a:solidFill>
                  <a:schemeClr val="tx1"/>
                </a:solidFill>
                <a:latin typeface="+mn-lt"/>
              </a:rPr>
              <a:t>projekte-leicht-gemacht.de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7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650" r:id="rId12"/>
    <p:sldLayoutId id="2147483658" r:id="rId13"/>
    <p:sldLayoutId id="21474836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/>
        </p:nvSpPr>
        <p:spPr>
          <a:xfrm>
            <a:off x="628650" y="236485"/>
            <a:ext cx="7886700" cy="78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Magisches Dreieck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B660EAB-D9A1-6EDF-6592-953A095159B6}"/>
              </a:ext>
            </a:extLst>
          </p:cNvPr>
          <p:cNvSpPr/>
          <p:nvPr/>
        </p:nvSpPr>
        <p:spPr>
          <a:xfrm>
            <a:off x="3458817" y="1133189"/>
            <a:ext cx="1661823" cy="377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Dreieck 13">
            <a:extLst>
              <a:ext uri="{FF2B5EF4-FFF2-40B4-BE49-F238E27FC236}">
                <a16:creationId xmlns:a16="http://schemas.microsoft.com/office/drawing/2014/main" id="{B98CF9E4-C23C-B877-068A-6A16806B8E08}"/>
              </a:ext>
            </a:extLst>
          </p:cNvPr>
          <p:cNvSpPr/>
          <p:nvPr/>
        </p:nvSpPr>
        <p:spPr>
          <a:xfrm>
            <a:off x="2941983" y="1592022"/>
            <a:ext cx="2727297" cy="2035149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de-DE" sz="1400" dirty="0"/>
              <a:t>Projektname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0F021CE-0785-BF89-3554-E74DB91DCAC3}"/>
              </a:ext>
            </a:extLst>
          </p:cNvPr>
          <p:cNvSpPr/>
          <p:nvPr/>
        </p:nvSpPr>
        <p:spPr>
          <a:xfrm>
            <a:off x="3458817" y="933375"/>
            <a:ext cx="1661823" cy="2072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Leistung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9339231-514D-9F90-DAD0-7E2C6EBDE3C7}"/>
              </a:ext>
            </a:extLst>
          </p:cNvPr>
          <p:cNvSpPr/>
          <p:nvPr/>
        </p:nvSpPr>
        <p:spPr>
          <a:xfrm>
            <a:off x="1661824" y="3708576"/>
            <a:ext cx="1550428" cy="2072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Termine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8B12B49-A7FD-64E7-08D9-1D8A31525050}"/>
              </a:ext>
            </a:extLst>
          </p:cNvPr>
          <p:cNvSpPr/>
          <p:nvPr/>
        </p:nvSpPr>
        <p:spPr>
          <a:xfrm>
            <a:off x="5368533" y="3708575"/>
            <a:ext cx="1550428" cy="2072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Kosten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B82D6AD-2BBD-B6C1-1DD0-24E500B2432B}"/>
              </a:ext>
            </a:extLst>
          </p:cNvPr>
          <p:cNvSpPr/>
          <p:nvPr/>
        </p:nvSpPr>
        <p:spPr>
          <a:xfrm>
            <a:off x="1661824" y="3915792"/>
            <a:ext cx="1550428" cy="377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B1FC4AC-B9A5-C957-65A8-9518A7DB264C}"/>
              </a:ext>
            </a:extLst>
          </p:cNvPr>
          <p:cNvSpPr/>
          <p:nvPr/>
        </p:nvSpPr>
        <p:spPr>
          <a:xfrm>
            <a:off x="5368533" y="3915792"/>
            <a:ext cx="1550428" cy="377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829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M-Umfrage-2021">
      <a:dk1>
        <a:srgbClr val="000000"/>
      </a:dk1>
      <a:lt1>
        <a:srgbClr val="F6F6F6"/>
      </a:lt1>
      <a:dk2>
        <a:srgbClr val="4F5154"/>
      </a:dk2>
      <a:lt2>
        <a:srgbClr val="F6F6F6"/>
      </a:lt2>
      <a:accent1>
        <a:srgbClr val="209FA3"/>
      </a:accent1>
      <a:accent2>
        <a:srgbClr val="E66F19"/>
      </a:accent2>
      <a:accent3>
        <a:srgbClr val="79BCBF"/>
      </a:accent3>
      <a:accent4>
        <a:srgbClr val="F59C66"/>
      </a:accent4>
      <a:accent5>
        <a:srgbClr val="BAD9DA"/>
      </a:accent5>
      <a:accent6>
        <a:srgbClr val="FBC9AD"/>
      </a:accent6>
      <a:hlink>
        <a:srgbClr val="6B9F25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Macintosh PowerPoint</Application>
  <PresentationFormat>Bildschirmpräsentation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Arctic Project</cp:lastModifiedBy>
  <cp:revision>353</cp:revision>
  <dcterms:created xsi:type="dcterms:W3CDTF">2017-04-20T10:33:49Z</dcterms:created>
  <dcterms:modified xsi:type="dcterms:W3CDTF">2025-03-07T07:01:59Z</dcterms:modified>
</cp:coreProperties>
</file>