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95D"/>
    <a:srgbClr val="FFFFFF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4660" autoAdjust="0"/>
  </p:normalViewPr>
  <p:slideViewPr>
    <p:cSldViewPr snapToGrid="0" showGuides="1">
      <p:cViewPr>
        <p:scale>
          <a:sx n="160" d="100"/>
          <a:sy n="160" d="100"/>
        </p:scale>
        <p:origin x="800" y="336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Magisches Dreieck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B660EAB-D9A1-6EDF-6592-953A095159B6}"/>
              </a:ext>
            </a:extLst>
          </p:cNvPr>
          <p:cNvSpPr/>
          <p:nvPr/>
        </p:nvSpPr>
        <p:spPr>
          <a:xfrm>
            <a:off x="3458817" y="1133189"/>
            <a:ext cx="1661823" cy="377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Dreieck 13">
            <a:extLst>
              <a:ext uri="{FF2B5EF4-FFF2-40B4-BE49-F238E27FC236}">
                <a16:creationId xmlns:a16="http://schemas.microsoft.com/office/drawing/2014/main" id="{B98CF9E4-C23C-B877-068A-6A16806B8E08}"/>
              </a:ext>
            </a:extLst>
          </p:cNvPr>
          <p:cNvSpPr/>
          <p:nvPr/>
        </p:nvSpPr>
        <p:spPr>
          <a:xfrm>
            <a:off x="2941983" y="1592022"/>
            <a:ext cx="2727297" cy="2035149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de-DE" sz="1400" dirty="0"/>
              <a:t>Projektname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0F021CE-0785-BF89-3554-E74DB91DCAC3}"/>
              </a:ext>
            </a:extLst>
          </p:cNvPr>
          <p:cNvSpPr/>
          <p:nvPr/>
        </p:nvSpPr>
        <p:spPr>
          <a:xfrm>
            <a:off x="3458817" y="933375"/>
            <a:ext cx="1661823" cy="2072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Leistung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9339231-514D-9F90-DAD0-7E2C6EBDE3C7}"/>
              </a:ext>
            </a:extLst>
          </p:cNvPr>
          <p:cNvSpPr/>
          <p:nvPr/>
        </p:nvSpPr>
        <p:spPr>
          <a:xfrm>
            <a:off x="1661824" y="3708576"/>
            <a:ext cx="1550428" cy="2072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Termine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8B12B49-A7FD-64E7-08D9-1D8A31525050}"/>
              </a:ext>
            </a:extLst>
          </p:cNvPr>
          <p:cNvSpPr/>
          <p:nvPr/>
        </p:nvSpPr>
        <p:spPr>
          <a:xfrm>
            <a:off x="5368533" y="3708575"/>
            <a:ext cx="1550428" cy="2072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Kosten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B82D6AD-2BBD-B6C1-1DD0-24E500B2432B}"/>
              </a:ext>
            </a:extLst>
          </p:cNvPr>
          <p:cNvSpPr/>
          <p:nvPr/>
        </p:nvSpPr>
        <p:spPr>
          <a:xfrm>
            <a:off x="1661824" y="3915792"/>
            <a:ext cx="1550428" cy="377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B1FC4AC-B9A5-C957-65A8-9518A7DB264C}"/>
              </a:ext>
            </a:extLst>
          </p:cNvPr>
          <p:cNvSpPr/>
          <p:nvPr/>
        </p:nvSpPr>
        <p:spPr>
          <a:xfrm>
            <a:off x="5368533" y="3915792"/>
            <a:ext cx="1550428" cy="377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Macintosh PowerPoint</Application>
  <PresentationFormat>Bildschirmpräsentation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Medium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353</cp:revision>
  <dcterms:created xsi:type="dcterms:W3CDTF">2017-04-20T10:33:49Z</dcterms:created>
  <dcterms:modified xsi:type="dcterms:W3CDTF">2025-03-07T07:01:59Z</dcterms:modified>
</cp:coreProperties>
</file>