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5143500" type="screen16x9"/>
  <p:notesSz cx="6858000" cy="9144000"/>
  <p:defaultTextStyle>
    <a:defPPr>
      <a:defRPr lang="id-ID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880" userDrawn="1">
          <p15:clr>
            <a:srgbClr val="A4A3A4"/>
          </p15:clr>
        </p15:guide>
        <p15:guide id="5" orient="horz" pos="327" userDrawn="1">
          <p15:clr>
            <a:srgbClr val="A4A3A4"/>
          </p15:clr>
        </p15:guide>
        <p15:guide id="6" pos="4830" userDrawn="1">
          <p15:clr>
            <a:srgbClr val="A4A3A4"/>
          </p15:clr>
        </p15:guide>
        <p15:guide id="7" pos="5511" userDrawn="1">
          <p15:clr>
            <a:srgbClr val="A4A3A4"/>
          </p15:clr>
        </p15:guide>
        <p15:guide id="8" pos="50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95D"/>
    <a:srgbClr val="FFFFFF"/>
    <a:srgbClr val="385B6D"/>
    <a:srgbClr val="FF6D00"/>
    <a:srgbClr val="E09878"/>
    <a:srgbClr val="C56D46"/>
    <a:srgbClr val="DDA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4660" autoAdjust="0"/>
  </p:normalViewPr>
  <p:slideViewPr>
    <p:cSldViewPr snapToGrid="0" showGuides="1">
      <p:cViewPr>
        <p:scale>
          <a:sx n="158" d="100"/>
          <a:sy n="158" d="100"/>
        </p:scale>
        <p:origin x="880" y="376"/>
      </p:cViewPr>
      <p:guideLst>
        <p:guide pos="2880"/>
        <p:guide orient="horz" pos="327"/>
        <p:guide pos="4830"/>
        <p:guide pos="5511"/>
        <p:guide pos="50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15288"/>
    </p:cViewPr>
  </p:sorterViewPr>
  <p:notesViewPr>
    <p:cSldViewPr snapToGrid="0" showGuides="1"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E2F474-FB6D-A54F-BCF1-F3BEDBDC388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E812E11-E8B1-ED43-8FFA-32EE32D2A624}">
      <dgm:prSet phldrT="[Text]"/>
      <dgm:spPr/>
      <dgm:t>
        <a:bodyPr/>
        <a:lstStyle/>
        <a:p>
          <a:r>
            <a:rPr lang="de-DE" b="1" dirty="0">
              <a:latin typeface="+mn-lt"/>
              <a:cs typeface="Calibri"/>
            </a:rPr>
            <a:t>Warum?</a:t>
          </a:r>
        </a:p>
      </dgm:t>
    </dgm:pt>
    <dgm:pt modelId="{B34B6A06-E075-2E44-B63E-5B242336926E}" type="parTrans" cxnId="{C8D457F7-AEBE-F24E-8B8E-EB2371234AF4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B13D2624-F3C1-E14A-9B1A-97738532587F}" type="sibTrans" cxnId="{C8D457F7-AEBE-F24E-8B8E-EB2371234AF4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9914E2B5-EC92-0246-8D2F-6A219926C870}">
      <dgm:prSet phldrT="[Text]"/>
      <dgm:spPr/>
      <dgm:t>
        <a:bodyPr/>
        <a:lstStyle/>
        <a:p>
          <a:r>
            <a:rPr lang="de-DE" dirty="0">
              <a:latin typeface="+mn-lt"/>
              <a:cs typeface="Calibri"/>
            </a:rPr>
            <a:t>Sinn und Zweck: Warum machen wir das?</a:t>
          </a:r>
        </a:p>
      </dgm:t>
    </dgm:pt>
    <dgm:pt modelId="{5BE42F5B-DED2-1E48-BBF0-7548BFE76C08}" type="parTrans" cxnId="{FE1FE65A-FF98-8045-96FA-73CF58FA7AFD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D643334C-5D5E-9347-A0AA-779BF570D01C}" type="sibTrans" cxnId="{FE1FE65A-FF98-8045-96FA-73CF58FA7AFD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CB9AB1E4-8A43-0F4F-96ED-ADE8CBA37DB6}">
      <dgm:prSet phldrT="[Text]"/>
      <dgm:spPr/>
      <dgm:t>
        <a:bodyPr/>
        <a:lstStyle/>
        <a:p>
          <a:r>
            <a:rPr lang="de-DE" b="1" dirty="0">
              <a:latin typeface="+mn-lt"/>
              <a:cs typeface="Calibri"/>
            </a:rPr>
            <a:t>Was genau?</a:t>
          </a:r>
        </a:p>
      </dgm:t>
    </dgm:pt>
    <dgm:pt modelId="{C84FA7F3-550F-C148-BE59-DA88C5ADCA60}" type="parTrans" cxnId="{56BD45B6-C42A-1448-82B4-3473EC330EC9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510A789C-3DCA-DE46-B8D1-AB4AC8DEAD3F}" type="sibTrans" cxnId="{56BD45B6-C42A-1448-82B4-3473EC330EC9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6220417F-321D-E34B-A435-23E29082DB3D}">
      <dgm:prSet phldrT="[Text]"/>
      <dgm:spPr/>
      <dgm:t>
        <a:bodyPr/>
        <a:lstStyle/>
        <a:p>
          <a:r>
            <a:rPr lang="de-DE" dirty="0">
              <a:latin typeface="+mn-lt"/>
              <a:cs typeface="Calibri"/>
            </a:rPr>
            <a:t>Was soll am Ende entstanden sein? Was ist das Ergebnis?</a:t>
          </a:r>
        </a:p>
      </dgm:t>
    </dgm:pt>
    <dgm:pt modelId="{0FF160D9-A476-F64C-83A4-75C876475014}" type="parTrans" cxnId="{D8EB93FE-D0E1-C749-9462-AF52A0367D52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86B0AEC4-B8C2-2E40-91F6-FF70A90D4D97}" type="sibTrans" cxnId="{D8EB93FE-D0E1-C749-9462-AF52A0367D52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28E18392-CA5B-D647-A158-29D063626B64}">
      <dgm:prSet phldrT="[Text]"/>
      <dgm:spPr/>
      <dgm:t>
        <a:bodyPr/>
        <a:lstStyle/>
        <a:p>
          <a:r>
            <a:rPr lang="de-DE" b="1" dirty="0">
              <a:latin typeface="+mn-lt"/>
              <a:cs typeface="Calibri"/>
            </a:rPr>
            <a:t>Für wen?</a:t>
          </a:r>
        </a:p>
      </dgm:t>
    </dgm:pt>
    <dgm:pt modelId="{42306084-F525-9343-86B5-762095849237}" type="parTrans" cxnId="{EC667CFB-78E8-F945-A746-949D99A82EC7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7507D3BB-7FFD-434D-8959-6783400EA8BE}" type="sibTrans" cxnId="{EC667CFB-78E8-F945-A746-949D99A82EC7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EFE40F0F-AD05-004E-B5B5-CE4C5E319185}">
      <dgm:prSet phldrT="[Text]"/>
      <dgm:spPr/>
      <dgm:t>
        <a:bodyPr/>
        <a:lstStyle/>
        <a:p>
          <a:r>
            <a:rPr lang="de-DE" dirty="0">
              <a:latin typeface="+mn-lt"/>
              <a:cs typeface="Calibri"/>
            </a:rPr>
            <a:t>Stakeholder: Für wen machen wir das?</a:t>
          </a:r>
        </a:p>
      </dgm:t>
    </dgm:pt>
    <dgm:pt modelId="{C5DB3990-4855-E642-87F7-25CE6C636155}" type="parTrans" cxnId="{1DE79EEC-AD66-8C44-AB32-AE9BD827CB3A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0D497A03-F408-664C-A5C6-9A6D73FCABFC}" type="sibTrans" cxnId="{1DE79EEC-AD66-8C44-AB32-AE9BD827CB3A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510A8DC6-65CE-F24F-B5E6-66529DFF4A5C}">
      <dgm:prSet phldrT="[Text]"/>
      <dgm:spPr/>
      <dgm:t>
        <a:bodyPr/>
        <a:lstStyle/>
        <a:p>
          <a:r>
            <a:rPr lang="de-DE" b="1" dirty="0">
              <a:latin typeface="+mn-lt"/>
              <a:cs typeface="Calibri"/>
            </a:rPr>
            <a:t>Wie gut?</a:t>
          </a:r>
        </a:p>
      </dgm:t>
    </dgm:pt>
    <dgm:pt modelId="{17D4E653-5CE9-AF44-B163-76D1DA7937FB}" type="parTrans" cxnId="{BC15E76E-EEF2-174A-9C6A-EB56CD36A130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39554BEC-3842-134B-8628-513B5760EE03}" type="sibTrans" cxnId="{BC15E76E-EEF2-174A-9C6A-EB56CD36A130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08EDB14A-43D6-D84B-9A40-0798C5C2A728}">
      <dgm:prSet phldrT="[Text]"/>
      <dgm:spPr/>
      <dgm:t>
        <a:bodyPr/>
        <a:lstStyle/>
        <a:p>
          <a:r>
            <a:rPr lang="de-DE" dirty="0">
              <a:latin typeface="+mn-lt"/>
              <a:cs typeface="Calibri"/>
            </a:rPr>
            <a:t>In welcher Qualität soll es entstehen? Woran messe ich das Ergebnis?</a:t>
          </a:r>
        </a:p>
      </dgm:t>
    </dgm:pt>
    <dgm:pt modelId="{D3EEBA50-376A-BF4E-89F3-B9B354254054}" type="parTrans" cxnId="{C25BE745-F1AB-1F47-BADB-BBFF002F145C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C0E3A294-C7C8-584F-B43D-C27AC746B2D9}" type="sibTrans" cxnId="{C25BE745-F1AB-1F47-BADB-BBFF002F145C}">
      <dgm:prSet/>
      <dgm:spPr/>
      <dgm:t>
        <a:bodyPr/>
        <a:lstStyle/>
        <a:p>
          <a:endParaRPr lang="de-DE">
            <a:latin typeface="+mn-lt"/>
            <a:cs typeface="Calibri"/>
          </a:endParaRPr>
        </a:p>
      </dgm:t>
    </dgm:pt>
    <dgm:pt modelId="{E3668D56-C301-9D48-9394-EBD39BEC00F2}" type="pres">
      <dgm:prSet presAssocID="{B5E2F474-FB6D-A54F-BCF1-F3BEDBDC388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0C90B0AB-9C51-0048-B304-3C05AFD89E0A}" type="pres">
      <dgm:prSet presAssocID="{B5E2F474-FB6D-A54F-BCF1-F3BEDBDC3889}" presName="children" presStyleCnt="0"/>
      <dgm:spPr/>
    </dgm:pt>
    <dgm:pt modelId="{8E27D0F3-BEB8-7642-9A6E-EDC6822C7A56}" type="pres">
      <dgm:prSet presAssocID="{B5E2F474-FB6D-A54F-BCF1-F3BEDBDC3889}" presName="child1group" presStyleCnt="0"/>
      <dgm:spPr/>
    </dgm:pt>
    <dgm:pt modelId="{B0A75054-67B6-0243-82D3-14116948C330}" type="pres">
      <dgm:prSet presAssocID="{B5E2F474-FB6D-A54F-BCF1-F3BEDBDC3889}" presName="child1" presStyleLbl="bgAcc1" presStyleIdx="0" presStyleCnt="4"/>
      <dgm:spPr/>
    </dgm:pt>
    <dgm:pt modelId="{77D07EDB-4CF5-7949-96BB-DEF052F95E95}" type="pres">
      <dgm:prSet presAssocID="{B5E2F474-FB6D-A54F-BCF1-F3BEDBDC3889}" presName="child1Text" presStyleLbl="bgAcc1" presStyleIdx="0" presStyleCnt="4">
        <dgm:presLayoutVars>
          <dgm:bulletEnabled val="1"/>
        </dgm:presLayoutVars>
      </dgm:prSet>
      <dgm:spPr/>
    </dgm:pt>
    <dgm:pt modelId="{D731AF55-4E74-9E41-BDF6-476701D59A77}" type="pres">
      <dgm:prSet presAssocID="{B5E2F474-FB6D-A54F-BCF1-F3BEDBDC3889}" presName="child2group" presStyleCnt="0"/>
      <dgm:spPr/>
    </dgm:pt>
    <dgm:pt modelId="{5A95E7F3-ACDA-D749-826C-43A4D0A52D2F}" type="pres">
      <dgm:prSet presAssocID="{B5E2F474-FB6D-A54F-BCF1-F3BEDBDC3889}" presName="child2" presStyleLbl="bgAcc1" presStyleIdx="1" presStyleCnt="4" custLinFactNeighborX="17996"/>
      <dgm:spPr/>
    </dgm:pt>
    <dgm:pt modelId="{9C70477C-2D58-3A44-81A4-8E8F8F296534}" type="pres">
      <dgm:prSet presAssocID="{B5E2F474-FB6D-A54F-BCF1-F3BEDBDC3889}" presName="child2Text" presStyleLbl="bgAcc1" presStyleIdx="1" presStyleCnt="4">
        <dgm:presLayoutVars>
          <dgm:bulletEnabled val="1"/>
        </dgm:presLayoutVars>
      </dgm:prSet>
      <dgm:spPr/>
    </dgm:pt>
    <dgm:pt modelId="{A1BADB33-B848-D54A-B361-4D155923FD92}" type="pres">
      <dgm:prSet presAssocID="{B5E2F474-FB6D-A54F-BCF1-F3BEDBDC3889}" presName="child3group" presStyleCnt="0"/>
      <dgm:spPr/>
    </dgm:pt>
    <dgm:pt modelId="{727B0CF3-7C1F-7A48-9B44-026C5020D7C0}" type="pres">
      <dgm:prSet presAssocID="{B5E2F474-FB6D-A54F-BCF1-F3BEDBDC3889}" presName="child3" presStyleLbl="bgAcc1" presStyleIdx="2" presStyleCnt="4" custLinFactNeighborX="17145"/>
      <dgm:spPr/>
    </dgm:pt>
    <dgm:pt modelId="{4C251B73-F539-8C46-ADAF-2F585F086F69}" type="pres">
      <dgm:prSet presAssocID="{B5E2F474-FB6D-A54F-BCF1-F3BEDBDC3889}" presName="child3Text" presStyleLbl="bgAcc1" presStyleIdx="2" presStyleCnt="4">
        <dgm:presLayoutVars>
          <dgm:bulletEnabled val="1"/>
        </dgm:presLayoutVars>
      </dgm:prSet>
      <dgm:spPr/>
    </dgm:pt>
    <dgm:pt modelId="{D157C9C0-C9AF-644C-B0EE-49EDC7B60AF0}" type="pres">
      <dgm:prSet presAssocID="{B5E2F474-FB6D-A54F-BCF1-F3BEDBDC3889}" presName="child4group" presStyleCnt="0"/>
      <dgm:spPr/>
    </dgm:pt>
    <dgm:pt modelId="{CD5D68E1-01CC-0A4A-802B-40CF9E80C5D1}" type="pres">
      <dgm:prSet presAssocID="{B5E2F474-FB6D-A54F-BCF1-F3BEDBDC3889}" presName="child4" presStyleLbl="bgAcc1" presStyleIdx="3" presStyleCnt="4"/>
      <dgm:spPr/>
    </dgm:pt>
    <dgm:pt modelId="{998BF1A4-2706-4F4F-8572-25999B5FE543}" type="pres">
      <dgm:prSet presAssocID="{B5E2F474-FB6D-A54F-BCF1-F3BEDBDC3889}" presName="child4Text" presStyleLbl="bgAcc1" presStyleIdx="3" presStyleCnt="4">
        <dgm:presLayoutVars>
          <dgm:bulletEnabled val="1"/>
        </dgm:presLayoutVars>
      </dgm:prSet>
      <dgm:spPr/>
    </dgm:pt>
    <dgm:pt modelId="{D978D6E1-567C-874F-8BC7-190504AA8BEA}" type="pres">
      <dgm:prSet presAssocID="{B5E2F474-FB6D-A54F-BCF1-F3BEDBDC3889}" presName="childPlaceholder" presStyleCnt="0"/>
      <dgm:spPr/>
    </dgm:pt>
    <dgm:pt modelId="{C5A4AF94-3C56-404C-B049-4D72E398728C}" type="pres">
      <dgm:prSet presAssocID="{B5E2F474-FB6D-A54F-BCF1-F3BEDBDC3889}" presName="circle" presStyleCnt="0"/>
      <dgm:spPr/>
    </dgm:pt>
    <dgm:pt modelId="{8554AFAF-ABDC-1047-9646-56BB39F9C380}" type="pres">
      <dgm:prSet presAssocID="{B5E2F474-FB6D-A54F-BCF1-F3BEDBDC388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6DFE182E-10CA-684C-945C-2C3995680946}" type="pres">
      <dgm:prSet presAssocID="{B5E2F474-FB6D-A54F-BCF1-F3BEDBDC388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C963AF98-DD7F-B042-807F-4995CB43C22F}" type="pres">
      <dgm:prSet presAssocID="{B5E2F474-FB6D-A54F-BCF1-F3BEDBDC388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60C4FEA2-FE19-1F40-952A-117369376D97}" type="pres">
      <dgm:prSet presAssocID="{B5E2F474-FB6D-A54F-BCF1-F3BEDBDC388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9A0D52E0-47C6-5940-8357-9F42796F375C}" type="pres">
      <dgm:prSet presAssocID="{B5E2F474-FB6D-A54F-BCF1-F3BEDBDC3889}" presName="quadrantPlaceholder" presStyleCnt="0"/>
      <dgm:spPr/>
    </dgm:pt>
    <dgm:pt modelId="{4C0B741E-4D3A-F146-BACD-2EAF57375E4E}" type="pres">
      <dgm:prSet presAssocID="{B5E2F474-FB6D-A54F-BCF1-F3BEDBDC3889}" presName="center1" presStyleLbl="fgShp" presStyleIdx="0" presStyleCnt="2"/>
      <dgm:spPr/>
    </dgm:pt>
    <dgm:pt modelId="{76DE0FC1-0984-E841-A99F-309F81B8934A}" type="pres">
      <dgm:prSet presAssocID="{B5E2F474-FB6D-A54F-BCF1-F3BEDBDC3889}" presName="center2" presStyleLbl="fgShp" presStyleIdx="1" presStyleCnt="2"/>
      <dgm:spPr/>
    </dgm:pt>
  </dgm:ptLst>
  <dgm:cxnLst>
    <dgm:cxn modelId="{0A52FE04-A680-1C46-A303-824A3C8DB105}" type="presOf" srcId="{9914E2B5-EC92-0246-8D2F-6A219926C870}" destId="{B0A75054-67B6-0243-82D3-14116948C330}" srcOrd="0" destOrd="0" presId="urn:microsoft.com/office/officeart/2005/8/layout/cycle4"/>
    <dgm:cxn modelId="{0E75AD10-5C19-4C40-A962-C14BC2E14399}" type="presOf" srcId="{EE812E11-E8B1-ED43-8FFA-32EE32D2A624}" destId="{8554AFAF-ABDC-1047-9646-56BB39F9C380}" srcOrd="0" destOrd="0" presId="urn:microsoft.com/office/officeart/2005/8/layout/cycle4"/>
    <dgm:cxn modelId="{E29BF225-F298-6C41-87BE-802C6900D543}" type="presOf" srcId="{EFE40F0F-AD05-004E-B5B5-CE4C5E319185}" destId="{727B0CF3-7C1F-7A48-9B44-026C5020D7C0}" srcOrd="0" destOrd="0" presId="urn:microsoft.com/office/officeart/2005/8/layout/cycle4"/>
    <dgm:cxn modelId="{900F502C-5F10-ED41-B650-251CC7EEE8A7}" type="presOf" srcId="{EFE40F0F-AD05-004E-B5B5-CE4C5E319185}" destId="{4C251B73-F539-8C46-ADAF-2F585F086F69}" srcOrd="1" destOrd="0" presId="urn:microsoft.com/office/officeart/2005/8/layout/cycle4"/>
    <dgm:cxn modelId="{423FA945-1D2B-E34D-9418-FC92F207490E}" type="presOf" srcId="{9914E2B5-EC92-0246-8D2F-6A219926C870}" destId="{77D07EDB-4CF5-7949-96BB-DEF052F95E95}" srcOrd="1" destOrd="0" presId="urn:microsoft.com/office/officeart/2005/8/layout/cycle4"/>
    <dgm:cxn modelId="{C25BE745-F1AB-1F47-BADB-BBFF002F145C}" srcId="{510A8DC6-65CE-F24F-B5E6-66529DFF4A5C}" destId="{08EDB14A-43D6-D84B-9A40-0798C5C2A728}" srcOrd="0" destOrd="0" parTransId="{D3EEBA50-376A-BF4E-89F3-B9B354254054}" sibTransId="{C0E3A294-C7C8-584F-B43D-C27AC746B2D9}"/>
    <dgm:cxn modelId="{4D2D1D49-06CD-FC4E-899A-EBCF132E49C3}" type="presOf" srcId="{6220417F-321D-E34B-A435-23E29082DB3D}" destId="{5A95E7F3-ACDA-D749-826C-43A4D0A52D2F}" srcOrd="0" destOrd="0" presId="urn:microsoft.com/office/officeart/2005/8/layout/cycle4"/>
    <dgm:cxn modelId="{FE1FE65A-FF98-8045-96FA-73CF58FA7AFD}" srcId="{EE812E11-E8B1-ED43-8FFA-32EE32D2A624}" destId="{9914E2B5-EC92-0246-8D2F-6A219926C870}" srcOrd="0" destOrd="0" parTransId="{5BE42F5B-DED2-1E48-BBF0-7548BFE76C08}" sibTransId="{D643334C-5D5E-9347-A0AA-779BF570D01C}"/>
    <dgm:cxn modelId="{BC15E76E-EEF2-174A-9C6A-EB56CD36A130}" srcId="{B5E2F474-FB6D-A54F-BCF1-F3BEDBDC3889}" destId="{510A8DC6-65CE-F24F-B5E6-66529DFF4A5C}" srcOrd="3" destOrd="0" parTransId="{17D4E653-5CE9-AF44-B163-76D1DA7937FB}" sibTransId="{39554BEC-3842-134B-8628-513B5760EE03}"/>
    <dgm:cxn modelId="{2373F47A-C32C-9642-A3CF-0A365B0612EF}" type="presOf" srcId="{08EDB14A-43D6-D84B-9A40-0798C5C2A728}" destId="{CD5D68E1-01CC-0A4A-802B-40CF9E80C5D1}" srcOrd="0" destOrd="0" presId="urn:microsoft.com/office/officeart/2005/8/layout/cycle4"/>
    <dgm:cxn modelId="{65E63990-9668-4645-8F59-5A1A69B46491}" type="presOf" srcId="{28E18392-CA5B-D647-A158-29D063626B64}" destId="{C963AF98-DD7F-B042-807F-4995CB43C22F}" srcOrd="0" destOrd="0" presId="urn:microsoft.com/office/officeart/2005/8/layout/cycle4"/>
    <dgm:cxn modelId="{47B9C894-89C8-374E-9695-7017D904739C}" type="presOf" srcId="{6220417F-321D-E34B-A435-23E29082DB3D}" destId="{9C70477C-2D58-3A44-81A4-8E8F8F296534}" srcOrd="1" destOrd="0" presId="urn:microsoft.com/office/officeart/2005/8/layout/cycle4"/>
    <dgm:cxn modelId="{B90815A4-CD11-2A4B-B72B-3E7F28D246C8}" type="presOf" srcId="{510A8DC6-65CE-F24F-B5E6-66529DFF4A5C}" destId="{60C4FEA2-FE19-1F40-952A-117369376D97}" srcOrd="0" destOrd="0" presId="urn:microsoft.com/office/officeart/2005/8/layout/cycle4"/>
    <dgm:cxn modelId="{56BD45B6-C42A-1448-82B4-3473EC330EC9}" srcId="{B5E2F474-FB6D-A54F-BCF1-F3BEDBDC3889}" destId="{CB9AB1E4-8A43-0F4F-96ED-ADE8CBA37DB6}" srcOrd="1" destOrd="0" parTransId="{C84FA7F3-550F-C148-BE59-DA88C5ADCA60}" sibTransId="{510A789C-3DCA-DE46-B8D1-AB4AC8DEAD3F}"/>
    <dgm:cxn modelId="{F90E20BE-8DB8-9242-863E-A61A580657BB}" type="presOf" srcId="{B5E2F474-FB6D-A54F-BCF1-F3BEDBDC3889}" destId="{E3668D56-C301-9D48-9394-EBD39BEC00F2}" srcOrd="0" destOrd="0" presId="urn:microsoft.com/office/officeart/2005/8/layout/cycle4"/>
    <dgm:cxn modelId="{6759D7C2-7A55-DF40-BFDE-BAE52D7AB435}" type="presOf" srcId="{08EDB14A-43D6-D84B-9A40-0798C5C2A728}" destId="{998BF1A4-2706-4F4F-8572-25999B5FE543}" srcOrd="1" destOrd="0" presId="urn:microsoft.com/office/officeart/2005/8/layout/cycle4"/>
    <dgm:cxn modelId="{1DE79EEC-AD66-8C44-AB32-AE9BD827CB3A}" srcId="{28E18392-CA5B-D647-A158-29D063626B64}" destId="{EFE40F0F-AD05-004E-B5B5-CE4C5E319185}" srcOrd="0" destOrd="0" parTransId="{C5DB3990-4855-E642-87F7-25CE6C636155}" sibTransId="{0D497A03-F408-664C-A5C6-9A6D73FCABFC}"/>
    <dgm:cxn modelId="{C8D457F7-AEBE-F24E-8B8E-EB2371234AF4}" srcId="{B5E2F474-FB6D-A54F-BCF1-F3BEDBDC3889}" destId="{EE812E11-E8B1-ED43-8FFA-32EE32D2A624}" srcOrd="0" destOrd="0" parTransId="{B34B6A06-E075-2E44-B63E-5B242336926E}" sibTransId="{B13D2624-F3C1-E14A-9B1A-97738532587F}"/>
    <dgm:cxn modelId="{EC667CFB-78E8-F945-A746-949D99A82EC7}" srcId="{B5E2F474-FB6D-A54F-BCF1-F3BEDBDC3889}" destId="{28E18392-CA5B-D647-A158-29D063626B64}" srcOrd="2" destOrd="0" parTransId="{42306084-F525-9343-86B5-762095849237}" sibTransId="{7507D3BB-7FFD-434D-8959-6783400EA8BE}"/>
    <dgm:cxn modelId="{D8EB93FE-D0E1-C749-9462-AF52A0367D52}" srcId="{CB9AB1E4-8A43-0F4F-96ED-ADE8CBA37DB6}" destId="{6220417F-321D-E34B-A435-23E29082DB3D}" srcOrd="0" destOrd="0" parTransId="{0FF160D9-A476-F64C-83A4-75C876475014}" sibTransId="{86B0AEC4-B8C2-2E40-91F6-FF70A90D4D97}"/>
    <dgm:cxn modelId="{CFD46CFF-5BAC-8740-9E39-B7A11C8DB39B}" type="presOf" srcId="{CB9AB1E4-8A43-0F4F-96ED-ADE8CBA37DB6}" destId="{6DFE182E-10CA-684C-945C-2C3995680946}" srcOrd="0" destOrd="0" presId="urn:microsoft.com/office/officeart/2005/8/layout/cycle4"/>
    <dgm:cxn modelId="{E49EFDD7-C9A4-2847-AA22-738B7CC14090}" type="presParOf" srcId="{E3668D56-C301-9D48-9394-EBD39BEC00F2}" destId="{0C90B0AB-9C51-0048-B304-3C05AFD89E0A}" srcOrd="0" destOrd="0" presId="urn:microsoft.com/office/officeart/2005/8/layout/cycle4"/>
    <dgm:cxn modelId="{1796127F-643A-1F46-A32B-93FB3DF381E9}" type="presParOf" srcId="{0C90B0AB-9C51-0048-B304-3C05AFD89E0A}" destId="{8E27D0F3-BEB8-7642-9A6E-EDC6822C7A56}" srcOrd="0" destOrd="0" presId="urn:microsoft.com/office/officeart/2005/8/layout/cycle4"/>
    <dgm:cxn modelId="{A923F446-8A19-2245-9BDD-31ABF75786B9}" type="presParOf" srcId="{8E27D0F3-BEB8-7642-9A6E-EDC6822C7A56}" destId="{B0A75054-67B6-0243-82D3-14116948C330}" srcOrd="0" destOrd="0" presId="urn:microsoft.com/office/officeart/2005/8/layout/cycle4"/>
    <dgm:cxn modelId="{0B897147-1B94-7A48-A98B-0D36A71421E0}" type="presParOf" srcId="{8E27D0F3-BEB8-7642-9A6E-EDC6822C7A56}" destId="{77D07EDB-4CF5-7949-96BB-DEF052F95E95}" srcOrd="1" destOrd="0" presId="urn:microsoft.com/office/officeart/2005/8/layout/cycle4"/>
    <dgm:cxn modelId="{C1CDCD86-FC54-D04B-AB9E-D54557FC3664}" type="presParOf" srcId="{0C90B0AB-9C51-0048-B304-3C05AFD89E0A}" destId="{D731AF55-4E74-9E41-BDF6-476701D59A77}" srcOrd="1" destOrd="0" presId="urn:microsoft.com/office/officeart/2005/8/layout/cycle4"/>
    <dgm:cxn modelId="{02DA16A3-2EE7-1E49-87A5-C2878FBF4627}" type="presParOf" srcId="{D731AF55-4E74-9E41-BDF6-476701D59A77}" destId="{5A95E7F3-ACDA-D749-826C-43A4D0A52D2F}" srcOrd="0" destOrd="0" presId="urn:microsoft.com/office/officeart/2005/8/layout/cycle4"/>
    <dgm:cxn modelId="{85393D1F-1D8E-C84B-AE2F-D2B33B5255CE}" type="presParOf" srcId="{D731AF55-4E74-9E41-BDF6-476701D59A77}" destId="{9C70477C-2D58-3A44-81A4-8E8F8F296534}" srcOrd="1" destOrd="0" presId="urn:microsoft.com/office/officeart/2005/8/layout/cycle4"/>
    <dgm:cxn modelId="{04F5C5F3-D669-E34C-A40E-D43CA5DEEB62}" type="presParOf" srcId="{0C90B0AB-9C51-0048-B304-3C05AFD89E0A}" destId="{A1BADB33-B848-D54A-B361-4D155923FD92}" srcOrd="2" destOrd="0" presId="urn:microsoft.com/office/officeart/2005/8/layout/cycle4"/>
    <dgm:cxn modelId="{5FDB16AB-420B-B542-9638-8BE0B3AFDF16}" type="presParOf" srcId="{A1BADB33-B848-D54A-B361-4D155923FD92}" destId="{727B0CF3-7C1F-7A48-9B44-026C5020D7C0}" srcOrd="0" destOrd="0" presId="urn:microsoft.com/office/officeart/2005/8/layout/cycle4"/>
    <dgm:cxn modelId="{BEF83C27-34F6-094C-B1B4-68DA06C3BB2B}" type="presParOf" srcId="{A1BADB33-B848-D54A-B361-4D155923FD92}" destId="{4C251B73-F539-8C46-ADAF-2F585F086F69}" srcOrd="1" destOrd="0" presId="urn:microsoft.com/office/officeart/2005/8/layout/cycle4"/>
    <dgm:cxn modelId="{0EE51343-73DC-6E4B-A36C-9C8332C9D433}" type="presParOf" srcId="{0C90B0AB-9C51-0048-B304-3C05AFD89E0A}" destId="{D157C9C0-C9AF-644C-B0EE-49EDC7B60AF0}" srcOrd="3" destOrd="0" presId="urn:microsoft.com/office/officeart/2005/8/layout/cycle4"/>
    <dgm:cxn modelId="{D7CE3768-069A-7C41-A646-A968212E8B1C}" type="presParOf" srcId="{D157C9C0-C9AF-644C-B0EE-49EDC7B60AF0}" destId="{CD5D68E1-01CC-0A4A-802B-40CF9E80C5D1}" srcOrd="0" destOrd="0" presId="urn:microsoft.com/office/officeart/2005/8/layout/cycle4"/>
    <dgm:cxn modelId="{742A9C14-18AC-564D-8AA3-14B10B852F5C}" type="presParOf" srcId="{D157C9C0-C9AF-644C-B0EE-49EDC7B60AF0}" destId="{998BF1A4-2706-4F4F-8572-25999B5FE543}" srcOrd="1" destOrd="0" presId="urn:microsoft.com/office/officeart/2005/8/layout/cycle4"/>
    <dgm:cxn modelId="{A98EC460-61FD-464F-AE6C-99ECE354D956}" type="presParOf" srcId="{0C90B0AB-9C51-0048-B304-3C05AFD89E0A}" destId="{D978D6E1-567C-874F-8BC7-190504AA8BEA}" srcOrd="4" destOrd="0" presId="urn:microsoft.com/office/officeart/2005/8/layout/cycle4"/>
    <dgm:cxn modelId="{27BC27E0-2FBA-EE4B-A18E-D5142477FDEB}" type="presParOf" srcId="{E3668D56-C301-9D48-9394-EBD39BEC00F2}" destId="{C5A4AF94-3C56-404C-B049-4D72E398728C}" srcOrd="1" destOrd="0" presId="urn:microsoft.com/office/officeart/2005/8/layout/cycle4"/>
    <dgm:cxn modelId="{BF3BF794-5A5C-BE4B-83C0-91474405B3C9}" type="presParOf" srcId="{C5A4AF94-3C56-404C-B049-4D72E398728C}" destId="{8554AFAF-ABDC-1047-9646-56BB39F9C380}" srcOrd="0" destOrd="0" presId="urn:microsoft.com/office/officeart/2005/8/layout/cycle4"/>
    <dgm:cxn modelId="{E2B88C0E-1314-264D-A19C-DFA7E7359204}" type="presParOf" srcId="{C5A4AF94-3C56-404C-B049-4D72E398728C}" destId="{6DFE182E-10CA-684C-945C-2C3995680946}" srcOrd="1" destOrd="0" presId="urn:microsoft.com/office/officeart/2005/8/layout/cycle4"/>
    <dgm:cxn modelId="{D13A8170-943E-F444-99A3-AD012CD6DC88}" type="presParOf" srcId="{C5A4AF94-3C56-404C-B049-4D72E398728C}" destId="{C963AF98-DD7F-B042-807F-4995CB43C22F}" srcOrd="2" destOrd="0" presId="urn:microsoft.com/office/officeart/2005/8/layout/cycle4"/>
    <dgm:cxn modelId="{612315E0-8AC5-EB4F-8549-1E83BE93E31B}" type="presParOf" srcId="{C5A4AF94-3C56-404C-B049-4D72E398728C}" destId="{60C4FEA2-FE19-1F40-952A-117369376D97}" srcOrd="3" destOrd="0" presId="urn:microsoft.com/office/officeart/2005/8/layout/cycle4"/>
    <dgm:cxn modelId="{C79ED57B-5307-5A48-BE57-EA178F77D3AD}" type="presParOf" srcId="{C5A4AF94-3C56-404C-B049-4D72E398728C}" destId="{9A0D52E0-47C6-5940-8357-9F42796F375C}" srcOrd="4" destOrd="0" presId="urn:microsoft.com/office/officeart/2005/8/layout/cycle4"/>
    <dgm:cxn modelId="{46BFF243-E969-EB4C-9A62-63B7C1153591}" type="presParOf" srcId="{E3668D56-C301-9D48-9394-EBD39BEC00F2}" destId="{4C0B741E-4D3A-F146-BACD-2EAF57375E4E}" srcOrd="2" destOrd="0" presId="urn:microsoft.com/office/officeart/2005/8/layout/cycle4"/>
    <dgm:cxn modelId="{8E5C2B73-3263-7B41-8748-AF3E817E7624}" type="presParOf" srcId="{E3668D56-C301-9D48-9394-EBD39BEC00F2}" destId="{76DE0FC1-0984-E841-A99F-309F81B8934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B0CF3-7C1F-7A48-9B44-026C5020D7C0}">
      <dsp:nvSpPr>
        <dsp:cNvPr id="0" name=""/>
        <dsp:cNvSpPr/>
      </dsp:nvSpPr>
      <dsp:spPr>
        <a:xfrm>
          <a:off x="3983542" y="2168571"/>
          <a:ext cx="1575403" cy="10205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>
              <a:latin typeface="+mn-lt"/>
              <a:cs typeface="Calibri"/>
            </a:rPr>
            <a:t>Stakeholder: Für wen machen wir das?</a:t>
          </a:r>
        </a:p>
      </dsp:txBody>
      <dsp:txXfrm>
        <a:off x="4478580" y="2446114"/>
        <a:ext cx="1057948" cy="720544"/>
      </dsp:txXfrm>
    </dsp:sp>
    <dsp:sp modelId="{CD5D68E1-01CC-0A4A-802B-40CF9E80C5D1}">
      <dsp:nvSpPr>
        <dsp:cNvPr id="0" name=""/>
        <dsp:cNvSpPr/>
      </dsp:nvSpPr>
      <dsp:spPr>
        <a:xfrm>
          <a:off x="1143045" y="2168571"/>
          <a:ext cx="1575403" cy="10205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>
              <a:latin typeface="+mn-lt"/>
              <a:cs typeface="Calibri"/>
            </a:rPr>
            <a:t>In welcher Qualität soll es entstehen? Woran messe ich das Ergebnis?</a:t>
          </a:r>
        </a:p>
      </dsp:txBody>
      <dsp:txXfrm>
        <a:off x="1165462" y="2446114"/>
        <a:ext cx="1057948" cy="720544"/>
      </dsp:txXfrm>
    </dsp:sp>
    <dsp:sp modelId="{5A95E7F3-ACDA-D749-826C-43A4D0A52D2F}">
      <dsp:nvSpPr>
        <dsp:cNvPr id="0" name=""/>
        <dsp:cNvSpPr/>
      </dsp:nvSpPr>
      <dsp:spPr>
        <a:xfrm>
          <a:off x="3996949" y="0"/>
          <a:ext cx="1575403" cy="10205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>
              <a:latin typeface="+mn-lt"/>
              <a:cs typeface="Calibri"/>
            </a:rPr>
            <a:t>Was soll am Ende entstanden sein? Was ist das Ergebnis?</a:t>
          </a:r>
        </a:p>
      </dsp:txBody>
      <dsp:txXfrm>
        <a:off x="4491987" y="22417"/>
        <a:ext cx="1057948" cy="720544"/>
      </dsp:txXfrm>
    </dsp:sp>
    <dsp:sp modelId="{B0A75054-67B6-0243-82D3-14116948C330}">
      <dsp:nvSpPr>
        <dsp:cNvPr id="0" name=""/>
        <dsp:cNvSpPr/>
      </dsp:nvSpPr>
      <dsp:spPr>
        <a:xfrm>
          <a:off x="1143045" y="0"/>
          <a:ext cx="1575403" cy="10205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>
              <a:latin typeface="+mn-lt"/>
              <a:cs typeface="Calibri"/>
            </a:rPr>
            <a:t>Sinn und Zweck: Warum machen wir das?</a:t>
          </a:r>
        </a:p>
      </dsp:txBody>
      <dsp:txXfrm>
        <a:off x="1165462" y="22417"/>
        <a:ext cx="1057948" cy="720544"/>
      </dsp:txXfrm>
    </dsp:sp>
    <dsp:sp modelId="{8554AFAF-ABDC-1047-9646-56BB39F9C380}">
      <dsp:nvSpPr>
        <dsp:cNvPr id="0" name=""/>
        <dsp:cNvSpPr/>
      </dsp:nvSpPr>
      <dsp:spPr>
        <a:xfrm>
          <a:off x="1803183" y="181777"/>
          <a:ext cx="1380869" cy="1380869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1" kern="1200" dirty="0">
              <a:latin typeface="+mn-lt"/>
              <a:cs typeface="Calibri"/>
            </a:rPr>
            <a:t>Warum?</a:t>
          </a:r>
        </a:p>
      </dsp:txBody>
      <dsp:txXfrm>
        <a:off x="2207630" y="586224"/>
        <a:ext cx="976422" cy="976422"/>
      </dsp:txXfrm>
    </dsp:sp>
    <dsp:sp modelId="{6DFE182E-10CA-684C-945C-2C3995680946}">
      <dsp:nvSpPr>
        <dsp:cNvPr id="0" name=""/>
        <dsp:cNvSpPr/>
      </dsp:nvSpPr>
      <dsp:spPr>
        <a:xfrm rot="5400000">
          <a:off x="3247834" y="181777"/>
          <a:ext cx="1380869" cy="1380869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1" kern="1200" dirty="0">
              <a:latin typeface="+mn-lt"/>
              <a:cs typeface="Calibri"/>
            </a:rPr>
            <a:t>Was genau?</a:t>
          </a:r>
        </a:p>
      </dsp:txBody>
      <dsp:txXfrm rot="-5400000">
        <a:off x="3247834" y="586224"/>
        <a:ext cx="976422" cy="976422"/>
      </dsp:txXfrm>
    </dsp:sp>
    <dsp:sp modelId="{C963AF98-DD7F-B042-807F-4995CB43C22F}">
      <dsp:nvSpPr>
        <dsp:cNvPr id="0" name=""/>
        <dsp:cNvSpPr/>
      </dsp:nvSpPr>
      <dsp:spPr>
        <a:xfrm rot="10800000">
          <a:off x="3247834" y="1626428"/>
          <a:ext cx="1380869" cy="1380869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1" kern="1200" dirty="0">
              <a:latin typeface="+mn-lt"/>
              <a:cs typeface="Calibri"/>
            </a:rPr>
            <a:t>Für wen?</a:t>
          </a:r>
        </a:p>
      </dsp:txBody>
      <dsp:txXfrm rot="10800000">
        <a:off x="3247834" y="1626428"/>
        <a:ext cx="976422" cy="976422"/>
      </dsp:txXfrm>
    </dsp:sp>
    <dsp:sp modelId="{60C4FEA2-FE19-1F40-952A-117369376D97}">
      <dsp:nvSpPr>
        <dsp:cNvPr id="0" name=""/>
        <dsp:cNvSpPr/>
      </dsp:nvSpPr>
      <dsp:spPr>
        <a:xfrm rot="16200000">
          <a:off x="1803183" y="1626428"/>
          <a:ext cx="1380869" cy="1380869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1" kern="1200" dirty="0">
              <a:latin typeface="+mn-lt"/>
              <a:cs typeface="Calibri"/>
            </a:rPr>
            <a:t>Wie gut?</a:t>
          </a:r>
        </a:p>
      </dsp:txBody>
      <dsp:txXfrm rot="5400000">
        <a:off x="2207630" y="1626428"/>
        <a:ext cx="976422" cy="976422"/>
      </dsp:txXfrm>
    </dsp:sp>
    <dsp:sp modelId="{4C0B741E-4D3A-F146-BACD-2EAF57375E4E}">
      <dsp:nvSpPr>
        <dsp:cNvPr id="0" name=""/>
        <dsp:cNvSpPr/>
      </dsp:nvSpPr>
      <dsp:spPr>
        <a:xfrm>
          <a:off x="2977560" y="1307520"/>
          <a:ext cx="476766" cy="41457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6DE0FC1-0984-E841-A99F-309F81B8934A}">
      <dsp:nvSpPr>
        <dsp:cNvPr id="0" name=""/>
        <dsp:cNvSpPr/>
      </dsp:nvSpPr>
      <dsp:spPr>
        <a:xfrm rot="10800000">
          <a:off x="2977560" y="1466974"/>
          <a:ext cx="476766" cy="41457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BF0A9-53F2-4B8B-B39E-AF90FDD41834}" type="datetimeFigureOut">
              <a:rPr lang="id-ID" smtClean="0"/>
              <a:t>07/03/25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708D9-5C52-4F38-89B4-7EBFBBBAB1CC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304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669DB-6376-48A2-91B6-12D8FEEBFE6F}" type="datetimeFigureOut">
              <a:rPr lang="id-ID" smtClean="0"/>
              <a:t>07/03/25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9D4C4-071F-483F-815A-4531DF3FD0B7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6029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1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9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9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4894" y="1477109"/>
            <a:ext cx="4569107" cy="2711547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6306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22505" y="1"/>
            <a:ext cx="3021496" cy="453607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63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94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818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5844"/>
            <a:ext cx="7886700" cy="310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5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9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9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0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6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9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8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973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3941" y="4521375"/>
            <a:ext cx="783140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0A99AA04-2FCB-1AC8-6B8C-DAC1F1399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73206" y="4684479"/>
            <a:ext cx="1271184" cy="305084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AC176B8-88F4-4684-B906-DAF37310FFD8}"/>
              </a:ext>
            </a:extLst>
          </p:cNvPr>
          <p:cNvSpPr txBox="1"/>
          <p:nvPr userDrawn="1"/>
        </p:nvSpPr>
        <p:spPr>
          <a:xfrm>
            <a:off x="6887183" y="4837021"/>
            <a:ext cx="1628167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800" b="0" dirty="0">
                <a:solidFill>
                  <a:schemeClr val="tx1"/>
                </a:solidFill>
                <a:latin typeface="+mn-lt"/>
              </a:rPr>
              <a:t>projekte-leicht-gemacht.de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70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650" r:id="rId12"/>
    <p:sldLayoutId id="2147483658" r:id="rId13"/>
    <p:sldLayoutId id="214748368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 1">
            <a:extLst>
              <a:ext uri="{FF2B5EF4-FFF2-40B4-BE49-F238E27FC236}">
                <a16:creationId xmlns:a16="http://schemas.microsoft.com/office/drawing/2014/main" id="{D8DD5023-47C8-B2CA-F545-3AB55237B1F9}"/>
              </a:ext>
            </a:extLst>
          </p:cNvPr>
          <p:cNvSpPr>
            <a:spLocks noGrp="1"/>
          </p:cNvSpPr>
          <p:nvPr/>
        </p:nvSpPr>
        <p:spPr>
          <a:xfrm>
            <a:off x="628650" y="236485"/>
            <a:ext cx="7886700" cy="78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Zielkreuz</a:t>
            </a:r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0D2A5583-DC69-8C74-319A-8037EC84DA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3159480"/>
              </p:ext>
            </p:extLst>
          </p:nvPr>
        </p:nvGraphicFramePr>
        <p:xfrm>
          <a:off x="1198901" y="1092425"/>
          <a:ext cx="6431888" cy="318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829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M-Umfrage-2021">
      <a:dk1>
        <a:srgbClr val="000000"/>
      </a:dk1>
      <a:lt1>
        <a:srgbClr val="F6F6F6"/>
      </a:lt1>
      <a:dk2>
        <a:srgbClr val="4F5154"/>
      </a:dk2>
      <a:lt2>
        <a:srgbClr val="F6F6F6"/>
      </a:lt2>
      <a:accent1>
        <a:srgbClr val="209FA3"/>
      </a:accent1>
      <a:accent2>
        <a:srgbClr val="E66F19"/>
      </a:accent2>
      <a:accent3>
        <a:srgbClr val="79BCBF"/>
      </a:accent3>
      <a:accent4>
        <a:srgbClr val="F59C66"/>
      </a:accent4>
      <a:accent5>
        <a:srgbClr val="BAD9DA"/>
      </a:accent5>
      <a:accent6>
        <a:srgbClr val="FBC9AD"/>
      </a:accent6>
      <a:hlink>
        <a:srgbClr val="6B9F25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</Words>
  <Application>Microsoft Macintosh PowerPoint</Application>
  <PresentationFormat>Bildschirmpräsentation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Franklin Gothic Medium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Arctic Project</cp:lastModifiedBy>
  <cp:revision>352</cp:revision>
  <dcterms:created xsi:type="dcterms:W3CDTF">2017-04-20T10:33:49Z</dcterms:created>
  <dcterms:modified xsi:type="dcterms:W3CDTF">2025-03-07T06:58:37Z</dcterms:modified>
</cp:coreProperties>
</file>