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handoutMasterIdLst>
    <p:handoutMasterId r:id="rId4"/>
  </p:handoutMasterIdLst>
  <p:sldIdLst>
    <p:sldId id="410" r:id="rId2"/>
  </p:sldIdLst>
  <p:sldSz cx="9144000" cy="5143500" type="screen16x9"/>
  <p:notesSz cx="6858000" cy="9144000"/>
  <p:defaultTextStyle>
    <a:defPPr>
      <a:defRPr lang="id-ID"/>
    </a:defPPr>
    <a:lvl1pPr marL="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2880" userDrawn="1">
          <p15:clr>
            <a:srgbClr val="A4A3A4"/>
          </p15:clr>
        </p15:guide>
        <p15:guide id="5" orient="horz" pos="327" userDrawn="1">
          <p15:clr>
            <a:srgbClr val="A4A3A4"/>
          </p15:clr>
        </p15:guide>
        <p15:guide id="6" pos="4830" userDrawn="1">
          <p15:clr>
            <a:srgbClr val="A4A3A4"/>
          </p15:clr>
        </p15:guide>
        <p15:guide id="7" pos="5511" userDrawn="1">
          <p15:clr>
            <a:srgbClr val="A4A3A4"/>
          </p15:clr>
        </p15:guide>
        <p15:guide id="8" pos="503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55595D"/>
    <a:srgbClr val="385B6D"/>
    <a:srgbClr val="FF6D00"/>
    <a:srgbClr val="E09878"/>
    <a:srgbClr val="C56D46"/>
    <a:srgbClr val="DDA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66" autoAdjust="0"/>
    <p:restoredTop sz="94660" autoAdjust="0"/>
  </p:normalViewPr>
  <p:slideViewPr>
    <p:cSldViewPr snapToGrid="0" showGuides="1">
      <p:cViewPr varScale="1">
        <p:scale>
          <a:sx n="170" d="100"/>
          <a:sy n="170" d="100"/>
        </p:scale>
        <p:origin x="520" y="80"/>
      </p:cViewPr>
      <p:guideLst>
        <p:guide pos="2880"/>
        <p:guide orient="horz" pos="327"/>
        <p:guide pos="4830"/>
        <p:guide pos="5511"/>
        <p:guide pos="50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15288"/>
    </p:cViewPr>
  </p:sorterViewPr>
  <p:notesViewPr>
    <p:cSldViewPr snapToGrid="0" showGuides="1">
      <p:cViewPr varScale="1">
        <p:scale>
          <a:sx n="67" d="100"/>
          <a:sy n="67" d="100"/>
        </p:scale>
        <p:origin x="274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BF0A9-53F2-4B8B-B39E-AF90FDD41834}" type="datetimeFigureOut">
              <a:rPr lang="id-ID" smtClean="0"/>
              <a:t>09/06/25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708D9-5C52-4F38-89B4-7EBFBBBAB1CC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304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669DB-6376-48A2-91B6-12D8FEEBFE6F}" type="datetimeFigureOut">
              <a:rPr lang="id-ID" smtClean="0"/>
              <a:t>09/06/25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9D4C4-071F-483F-815A-4531DF3FD0B7}" type="slidenum">
              <a:rPr lang="id-ID" smtClean="0"/>
              <a:t>‹Nr.›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360291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9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83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75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66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57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348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240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132" algn="l" defTabSz="68578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3110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291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496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74894" y="1477109"/>
            <a:ext cx="4569107" cy="2711547"/>
          </a:xfrm>
          <a:prstGeom prst="rect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6306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22505" y="1"/>
            <a:ext cx="3021496" cy="4536077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86338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594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7818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15844"/>
            <a:ext cx="7886700" cy="31091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453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29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59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4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01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86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9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687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2973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6/9/25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683941" y="4521375"/>
            <a:ext cx="783140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0A99AA04-2FCB-1AC8-6B8C-DAC1F13999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773206" y="4684479"/>
            <a:ext cx="1271184" cy="305084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DAC176B8-88F4-4684-B906-DAF37310FFD8}"/>
              </a:ext>
            </a:extLst>
          </p:cNvPr>
          <p:cNvSpPr txBox="1"/>
          <p:nvPr userDrawn="1"/>
        </p:nvSpPr>
        <p:spPr>
          <a:xfrm>
            <a:off x="6887183" y="4837021"/>
            <a:ext cx="1628167" cy="423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800" b="0" dirty="0">
                <a:solidFill>
                  <a:schemeClr val="tx1"/>
                </a:solidFill>
                <a:latin typeface="+mn-lt"/>
              </a:rPr>
              <a:t>projekte-leicht-gemacht.de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270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650" r:id="rId12"/>
    <p:sldLayoutId id="2147483658" r:id="rId13"/>
    <p:sldLayoutId id="214748368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 1">
            <a:extLst>
              <a:ext uri="{FF2B5EF4-FFF2-40B4-BE49-F238E27FC236}">
                <a16:creationId xmlns:a16="http://schemas.microsoft.com/office/drawing/2014/main" id="{D8DD5023-47C8-B2CA-F545-3AB55237B1F9}"/>
              </a:ext>
            </a:extLst>
          </p:cNvPr>
          <p:cNvSpPr>
            <a:spLocks noGrp="1"/>
          </p:cNvSpPr>
          <p:nvPr/>
        </p:nvSpPr>
        <p:spPr>
          <a:xfrm>
            <a:off x="628650" y="236485"/>
            <a:ext cx="7886700" cy="781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/>
              <a:t>Ishikawa-Diagramm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3C48CAB-AB16-3132-8C5A-8C0820CF78DD}"/>
              </a:ext>
            </a:extLst>
          </p:cNvPr>
          <p:cNvSpPr/>
          <p:nvPr/>
        </p:nvSpPr>
        <p:spPr>
          <a:xfrm>
            <a:off x="6867898" y="1864424"/>
            <a:ext cx="1466633" cy="1457116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050" dirty="0"/>
              <a:t>Problem</a:t>
            </a:r>
          </a:p>
        </p:txBody>
      </p:sp>
      <p:sp>
        <p:nvSpPr>
          <p:cNvPr id="5" name="Pfeil nach rechts 4">
            <a:extLst>
              <a:ext uri="{FF2B5EF4-FFF2-40B4-BE49-F238E27FC236}">
                <a16:creationId xmlns:a16="http://schemas.microsoft.com/office/drawing/2014/main" id="{4B782329-1041-F5A0-A867-A60203D00601}"/>
              </a:ext>
            </a:extLst>
          </p:cNvPr>
          <p:cNvSpPr/>
          <p:nvPr/>
        </p:nvSpPr>
        <p:spPr>
          <a:xfrm>
            <a:off x="1302066" y="2580632"/>
            <a:ext cx="5555413" cy="90555"/>
          </a:xfrm>
          <a:prstGeom prst="rightArrow">
            <a:avLst/>
          </a:prstGeom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50"/>
          </a:p>
        </p:txBody>
      </p:sp>
      <p:sp>
        <p:nvSpPr>
          <p:cNvPr id="6" name="Pfeil nach rechts 5">
            <a:extLst>
              <a:ext uri="{FF2B5EF4-FFF2-40B4-BE49-F238E27FC236}">
                <a16:creationId xmlns:a16="http://schemas.microsoft.com/office/drawing/2014/main" id="{63B7F783-EBEE-57F8-A498-2C4E4F154D8D}"/>
              </a:ext>
            </a:extLst>
          </p:cNvPr>
          <p:cNvSpPr/>
          <p:nvPr/>
        </p:nvSpPr>
        <p:spPr>
          <a:xfrm rot="3165015">
            <a:off x="5140011" y="1923807"/>
            <a:ext cx="1571401" cy="87041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5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B20BE90-392A-57ED-F782-30335F8C6B49}"/>
              </a:ext>
            </a:extLst>
          </p:cNvPr>
          <p:cNvSpPr/>
          <p:nvPr/>
        </p:nvSpPr>
        <p:spPr>
          <a:xfrm>
            <a:off x="4824296" y="1131758"/>
            <a:ext cx="1312994" cy="22900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Kategorie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D03DAF78-1D9F-8CDE-0CA9-AE6C481A8860}"/>
              </a:ext>
            </a:extLst>
          </p:cNvPr>
          <p:cNvSpPr/>
          <p:nvPr/>
        </p:nvSpPr>
        <p:spPr>
          <a:xfrm>
            <a:off x="3165104" y="1131758"/>
            <a:ext cx="1312994" cy="22900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Kategorie</a:t>
            </a:r>
          </a:p>
        </p:txBody>
      </p:sp>
      <p:sp>
        <p:nvSpPr>
          <p:cNvPr id="9" name="Pfeil nach rechts 8">
            <a:extLst>
              <a:ext uri="{FF2B5EF4-FFF2-40B4-BE49-F238E27FC236}">
                <a16:creationId xmlns:a16="http://schemas.microsoft.com/office/drawing/2014/main" id="{A64308F3-E86D-7F37-9EED-472032833DE6}"/>
              </a:ext>
            </a:extLst>
          </p:cNvPr>
          <p:cNvSpPr/>
          <p:nvPr/>
        </p:nvSpPr>
        <p:spPr>
          <a:xfrm rot="3165015">
            <a:off x="3367029" y="1915577"/>
            <a:ext cx="1571401" cy="87041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50"/>
          </a:p>
        </p:txBody>
      </p:sp>
      <p:sp>
        <p:nvSpPr>
          <p:cNvPr id="10" name="Pfeil nach rechts 9">
            <a:extLst>
              <a:ext uri="{FF2B5EF4-FFF2-40B4-BE49-F238E27FC236}">
                <a16:creationId xmlns:a16="http://schemas.microsoft.com/office/drawing/2014/main" id="{DD29AB67-ABFB-7BB5-AFC8-9105E240A8D6}"/>
              </a:ext>
            </a:extLst>
          </p:cNvPr>
          <p:cNvSpPr/>
          <p:nvPr/>
        </p:nvSpPr>
        <p:spPr>
          <a:xfrm rot="3165015">
            <a:off x="1710153" y="1923807"/>
            <a:ext cx="1571401" cy="87041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50"/>
          </a:p>
        </p:txBody>
      </p:sp>
      <p:sp>
        <p:nvSpPr>
          <p:cNvPr id="11" name="Pfeil nach rechts 10">
            <a:extLst>
              <a:ext uri="{FF2B5EF4-FFF2-40B4-BE49-F238E27FC236}">
                <a16:creationId xmlns:a16="http://schemas.microsoft.com/office/drawing/2014/main" id="{2D9D7358-5B95-C500-2476-76405F67788A}"/>
              </a:ext>
            </a:extLst>
          </p:cNvPr>
          <p:cNvSpPr/>
          <p:nvPr/>
        </p:nvSpPr>
        <p:spPr>
          <a:xfrm rot="18332463">
            <a:off x="1653712" y="3299249"/>
            <a:ext cx="1665665" cy="83365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50"/>
          </a:p>
        </p:txBody>
      </p:sp>
      <p:sp>
        <p:nvSpPr>
          <p:cNvPr id="12" name="Pfeil nach rechts 11">
            <a:extLst>
              <a:ext uri="{FF2B5EF4-FFF2-40B4-BE49-F238E27FC236}">
                <a16:creationId xmlns:a16="http://schemas.microsoft.com/office/drawing/2014/main" id="{D66197BD-B3D6-7C56-F0B0-551845240B45}"/>
              </a:ext>
            </a:extLst>
          </p:cNvPr>
          <p:cNvSpPr/>
          <p:nvPr/>
        </p:nvSpPr>
        <p:spPr>
          <a:xfrm rot="18332463">
            <a:off x="3321008" y="3299248"/>
            <a:ext cx="1665665" cy="83365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50"/>
          </a:p>
        </p:txBody>
      </p:sp>
      <p:sp>
        <p:nvSpPr>
          <p:cNvPr id="13" name="Pfeil nach rechts 12">
            <a:extLst>
              <a:ext uri="{FF2B5EF4-FFF2-40B4-BE49-F238E27FC236}">
                <a16:creationId xmlns:a16="http://schemas.microsoft.com/office/drawing/2014/main" id="{050C1081-2641-4805-0A94-E5295B637C84}"/>
              </a:ext>
            </a:extLst>
          </p:cNvPr>
          <p:cNvSpPr/>
          <p:nvPr/>
        </p:nvSpPr>
        <p:spPr>
          <a:xfrm rot="18332463">
            <a:off x="5090123" y="3299249"/>
            <a:ext cx="1665665" cy="83365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50"/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2918135-CD81-2A8A-DEE0-6A12B5958B9F}"/>
              </a:ext>
            </a:extLst>
          </p:cNvPr>
          <p:cNvSpPr/>
          <p:nvPr/>
        </p:nvSpPr>
        <p:spPr>
          <a:xfrm>
            <a:off x="1472349" y="3881339"/>
            <a:ext cx="1312994" cy="22900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Kategorie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09646DEA-BDB4-5EDA-DA1B-2E75E8910A8F}"/>
              </a:ext>
            </a:extLst>
          </p:cNvPr>
          <p:cNvSpPr/>
          <p:nvPr/>
        </p:nvSpPr>
        <p:spPr>
          <a:xfrm>
            <a:off x="1428348" y="1131758"/>
            <a:ext cx="1312994" cy="22900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Kategorie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EF714409-AB33-405C-1EE2-0507AAA9F185}"/>
              </a:ext>
            </a:extLst>
          </p:cNvPr>
          <p:cNvSpPr/>
          <p:nvPr/>
        </p:nvSpPr>
        <p:spPr>
          <a:xfrm>
            <a:off x="4827779" y="3881339"/>
            <a:ext cx="1312994" cy="22900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Kategorie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2D1E2DF-3A2B-3C3F-6C9E-68C2D9E01524}"/>
              </a:ext>
            </a:extLst>
          </p:cNvPr>
          <p:cNvSpPr/>
          <p:nvPr/>
        </p:nvSpPr>
        <p:spPr>
          <a:xfrm>
            <a:off x="3168588" y="3881339"/>
            <a:ext cx="1312994" cy="229008"/>
          </a:xfrm>
          <a:prstGeom prst="rect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Kategorie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F7086BEA-89C0-FF94-66D1-46748FCF52B7}"/>
              </a:ext>
            </a:extLst>
          </p:cNvPr>
          <p:cNvSpPr txBox="1"/>
          <p:nvPr/>
        </p:nvSpPr>
        <p:spPr>
          <a:xfrm>
            <a:off x="1156174" y="1632077"/>
            <a:ext cx="8177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9E51829-A450-B927-5B10-9D95CFB8DBC1}"/>
              </a:ext>
            </a:extLst>
          </p:cNvPr>
          <p:cNvSpPr txBox="1"/>
          <p:nvPr/>
        </p:nvSpPr>
        <p:spPr>
          <a:xfrm>
            <a:off x="1431008" y="1988807"/>
            <a:ext cx="8177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847880E3-8FEA-72C5-3D6D-D4F483EF9CA5}"/>
              </a:ext>
            </a:extLst>
          </p:cNvPr>
          <p:cNvSpPr txBox="1"/>
          <p:nvPr/>
        </p:nvSpPr>
        <p:spPr>
          <a:xfrm>
            <a:off x="2793446" y="1632077"/>
            <a:ext cx="81770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37FD9FC-B7C1-F41D-FD4A-133F71720BDC}"/>
              </a:ext>
            </a:extLst>
          </p:cNvPr>
          <p:cNvSpPr txBox="1"/>
          <p:nvPr/>
        </p:nvSpPr>
        <p:spPr>
          <a:xfrm>
            <a:off x="3212717" y="1988807"/>
            <a:ext cx="726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cxnSp>
        <p:nvCxnSpPr>
          <p:cNvPr id="22" name="Gerade Verbindung mit Pfeil 21">
            <a:extLst>
              <a:ext uri="{FF2B5EF4-FFF2-40B4-BE49-F238E27FC236}">
                <a16:creationId xmlns:a16="http://schemas.microsoft.com/office/drawing/2014/main" id="{F717CCB7-A00F-E035-3062-0857A46F8A17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2248710" y="2115765"/>
            <a:ext cx="2964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72262D16-00B3-FEA0-091B-BB1D12727D8E}"/>
              </a:ext>
            </a:extLst>
          </p:cNvPr>
          <p:cNvCxnSpPr/>
          <p:nvPr/>
        </p:nvCxnSpPr>
        <p:spPr>
          <a:xfrm flipV="1">
            <a:off x="1973876" y="1727229"/>
            <a:ext cx="255222" cy="1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3D39E67A-7D2E-0264-11D4-6B5B000DD208}"/>
              </a:ext>
            </a:extLst>
          </p:cNvPr>
          <p:cNvCxnSpPr/>
          <p:nvPr/>
        </p:nvCxnSpPr>
        <p:spPr>
          <a:xfrm flipV="1">
            <a:off x="3507155" y="1729045"/>
            <a:ext cx="255222" cy="18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id="{3E2F777D-0DD5-E381-4469-97F9729E692A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3939212" y="2115765"/>
            <a:ext cx="30092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15F27418-3031-58A8-11EF-CB95B80D0D5D}"/>
              </a:ext>
            </a:extLst>
          </p:cNvPr>
          <p:cNvSpPr txBox="1"/>
          <p:nvPr/>
        </p:nvSpPr>
        <p:spPr>
          <a:xfrm>
            <a:off x="4650758" y="1636644"/>
            <a:ext cx="726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574E4635-E2C0-EE0D-505E-9BC5B3236AFF}"/>
              </a:ext>
            </a:extLst>
          </p:cNvPr>
          <p:cNvCxnSpPr/>
          <p:nvPr/>
        </p:nvCxnSpPr>
        <p:spPr>
          <a:xfrm flipV="1">
            <a:off x="5377254" y="1743665"/>
            <a:ext cx="255222" cy="1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feld 27">
            <a:extLst>
              <a:ext uri="{FF2B5EF4-FFF2-40B4-BE49-F238E27FC236}">
                <a16:creationId xmlns:a16="http://schemas.microsoft.com/office/drawing/2014/main" id="{A3B30372-6F22-9FF4-4F4F-7DD4A63E3A6C}"/>
              </a:ext>
            </a:extLst>
          </p:cNvPr>
          <p:cNvSpPr txBox="1"/>
          <p:nvPr/>
        </p:nvSpPr>
        <p:spPr>
          <a:xfrm>
            <a:off x="4963873" y="1986992"/>
            <a:ext cx="726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cxnSp>
        <p:nvCxnSpPr>
          <p:cNvPr id="29" name="Gerade Verbindung mit Pfeil 28">
            <a:extLst>
              <a:ext uri="{FF2B5EF4-FFF2-40B4-BE49-F238E27FC236}">
                <a16:creationId xmlns:a16="http://schemas.microsoft.com/office/drawing/2014/main" id="{36F4F3B3-CCA1-3004-2E34-CBFC283C01E0}"/>
              </a:ext>
            </a:extLst>
          </p:cNvPr>
          <p:cNvCxnSpPr/>
          <p:nvPr/>
        </p:nvCxnSpPr>
        <p:spPr>
          <a:xfrm flipV="1">
            <a:off x="5690368" y="2094013"/>
            <a:ext cx="255222" cy="1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feld 29">
            <a:extLst>
              <a:ext uri="{FF2B5EF4-FFF2-40B4-BE49-F238E27FC236}">
                <a16:creationId xmlns:a16="http://schemas.microsoft.com/office/drawing/2014/main" id="{A75FEE51-3DA6-A478-9783-13B8E96D6239}"/>
              </a:ext>
            </a:extLst>
          </p:cNvPr>
          <p:cNvSpPr txBox="1"/>
          <p:nvPr/>
        </p:nvSpPr>
        <p:spPr>
          <a:xfrm>
            <a:off x="1818663" y="2836748"/>
            <a:ext cx="726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cxnSp>
        <p:nvCxnSpPr>
          <p:cNvPr id="31" name="Gerade Verbindung mit Pfeil 30">
            <a:extLst>
              <a:ext uri="{FF2B5EF4-FFF2-40B4-BE49-F238E27FC236}">
                <a16:creationId xmlns:a16="http://schemas.microsoft.com/office/drawing/2014/main" id="{57073DF2-F1F6-2BED-D14A-9B01F39C918B}"/>
              </a:ext>
            </a:extLst>
          </p:cNvPr>
          <p:cNvCxnSpPr>
            <a:cxnSpLocks/>
          </p:cNvCxnSpPr>
          <p:nvPr/>
        </p:nvCxnSpPr>
        <p:spPr>
          <a:xfrm>
            <a:off x="2480332" y="2945061"/>
            <a:ext cx="255222" cy="1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feld 31">
            <a:extLst>
              <a:ext uri="{FF2B5EF4-FFF2-40B4-BE49-F238E27FC236}">
                <a16:creationId xmlns:a16="http://schemas.microsoft.com/office/drawing/2014/main" id="{E143B057-7E7C-CB1C-CDAB-36D3D0082FAC}"/>
              </a:ext>
            </a:extLst>
          </p:cNvPr>
          <p:cNvSpPr txBox="1"/>
          <p:nvPr/>
        </p:nvSpPr>
        <p:spPr>
          <a:xfrm>
            <a:off x="1365657" y="3374561"/>
            <a:ext cx="726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cxnSp>
        <p:nvCxnSpPr>
          <p:cNvPr id="33" name="Gerade Verbindung mit Pfeil 32">
            <a:extLst>
              <a:ext uri="{FF2B5EF4-FFF2-40B4-BE49-F238E27FC236}">
                <a16:creationId xmlns:a16="http://schemas.microsoft.com/office/drawing/2014/main" id="{2EC42F85-31B3-6736-F0F3-A5888DB73943}"/>
              </a:ext>
            </a:extLst>
          </p:cNvPr>
          <p:cNvCxnSpPr/>
          <p:nvPr/>
        </p:nvCxnSpPr>
        <p:spPr>
          <a:xfrm flipV="1">
            <a:off x="2011119" y="3481582"/>
            <a:ext cx="255222" cy="1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feld 33">
            <a:extLst>
              <a:ext uri="{FF2B5EF4-FFF2-40B4-BE49-F238E27FC236}">
                <a16:creationId xmlns:a16="http://schemas.microsoft.com/office/drawing/2014/main" id="{52C9656E-6146-F465-6EEC-639560D8E1C9}"/>
              </a:ext>
            </a:extLst>
          </p:cNvPr>
          <p:cNvSpPr txBox="1"/>
          <p:nvPr/>
        </p:nvSpPr>
        <p:spPr>
          <a:xfrm>
            <a:off x="3454696" y="2844965"/>
            <a:ext cx="726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cxnSp>
        <p:nvCxnSpPr>
          <p:cNvPr id="35" name="Gerade Verbindung mit Pfeil 34">
            <a:extLst>
              <a:ext uri="{FF2B5EF4-FFF2-40B4-BE49-F238E27FC236}">
                <a16:creationId xmlns:a16="http://schemas.microsoft.com/office/drawing/2014/main" id="{F64992CD-D77B-923A-5539-F71B985E936B}"/>
              </a:ext>
            </a:extLst>
          </p:cNvPr>
          <p:cNvCxnSpPr/>
          <p:nvPr/>
        </p:nvCxnSpPr>
        <p:spPr>
          <a:xfrm flipV="1">
            <a:off x="4116364" y="2951986"/>
            <a:ext cx="255222" cy="1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68FB4DA8-6614-58F4-6A2E-3E2AC9A599E8}"/>
              </a:ext>
            </a:extLst>
          </p:cNvPr>
          <p:cNvSpPr txBox="1"/>
          <p:nvPr/>
        </p:nvSpPr>
        <p:spPr>
          <a:xfrm>
            <a:off x="3023746" y="3376376"/>
            <a:ext cx="726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cxnSp>
        <p:nvCxnSpPr>
          <p:cNvPr id="37" name="Gerade Verbindung mit Pfeil 36">
            <a:extLst>
              <a:ext uri="{FF2B5EF4-FFF2-40B4-BE49-F238E27FC236}">
                <a16:creationId xmlns:a16="http://schemas.microsoft.com/office/drawing/2014/main" id="{2E5CA0EC-A62C-E8C2-6B6B-FECF94289DAB}"/>
              </a:ext>
            </a:extLst>
          </p:cNvPr>
          <p:cNvCxnSpPr/>
          <p:nvPr/>
        </p:nvCxnSpPr>
        <p:spPr>
          <a:xfrm flipV="1">
            <a:off x="3677312" y="3483397"/>
            <a:ext cx="255222" cy="1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feld 37">
            <a:extLst>
              <a:ext uri="{FF2B5EF4-FFF2-40B4-BE49-F238E27FC236}">
                <a16:creationId xmlns:a16="http://schemas.microsoft.com/office/drawing/2014/main" id="{82798C33-51E1-C183-C6AE-1281914A10A1}"/>
              </a:ext>
            </a:extLst>
          </p:cNvPr>
          <p:cNvSpPr txBox="1"/>
          <p:nvPr/>
        </p:nvSpPr>
        <p:spPr>
          <a:xfrm>
            <a:off x="5254645" y="2846780"/>
            <a:ext cx="726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cxnSp>
        <p:nvCxnSpPr>
          <p:cNvPr id="39" name="Gerade Verbindung mit Pfeil 38">
            <a:extLst>
              <a:ext uri="{FF2B5EF4-FFF2-40B4-BE49-F238E27FC236}">
                <a16:creationId xmlns:a16="http://schemas.microsoft.com/office/drawing/2014/main" id="{CF301B29-0731-81AB-505C-A0A2A4253EE7}"/>
              </a:ext>
            </a:extLst>
          </p:cNvPr>
          <p:cNvCxnSpPr/>
          <p:nvPr/>
        </p:nvCxnSpPr>
        <p:spPr>
          <a:xfrm flipV="1">
            <a:off x="5908210" y="2953801"/>
            <a:ext cx="255222" cy="1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2A882AB9-FCA9-2EAC-8107-BB7A54AF0AE5}"/>
              </a:ext>
            </a:extLst>
          </p:cNvPr>
          <p:cNvSpPr txBox="1"/>
          <p:nvPr/>
        </p:nvSpPr>
        <p:spPr>
          <a:xfrm>
            <a:off x="4772804" y="3376434"/>
            <a:ext cx="72649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Ursache</a:t>
            </a:r>
          </a:p>
        </p:txBody>
      </p:sp>
      <p:cxnSp>
        <p:nvCxnSpPr>
          <p:cNvPr id="41" name="Gerade Verbindung mit Pfeil 40">
            <a:extLst>
              <a:ext uri="{FF2B5EF4-FFF2-40B4-BE49-F238E27FC236}">
                <a16:creationId xmlns:a16="http://schemas.microsoft.com/office/drawing/2014/main" id="{B26C88D7-9B97-D432-BA73-0FDDFBF72D33}"/>
              </a:ext>
            </a:extLst>
          </p:cNvPr>
          <p:cNvCxnSpPr/>
          <p:nvPr/>
        </p:nvCxnSpPr>
        <p:spPr>
          <a:xfrm flipV="1">
            <a:off x="5409012" y="3483456"/>
            <a:ext cx="255222" cy="181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298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M-Umfrage-2021">
      <a:dk1>
        <a:srgbClr val="000000"/>
      </a:dk1>
      <a:lt1>
        <a:srgbClr val="F6F6F6"/>
      </a:lt1>
      <a:dk2>
        <a:srgbClr val="4F5154"/>
      </a:dk2>
      <a:lt2>
        <a:srgbClr val="F6F6F6"/>
      </a:lt2>
      <a:accent1>
        <a:srgbClr val="209FA3"/>
      </a:accent1>
      <a:accent2>
        <a:srgbClr val="E66F19"/>
      </a:accent2>
      <a:accent3>
        <a:srgbClr val="79BCBF"/>
      </a:accent3>
      <a:accent4>
        <a:srgbClr val="F59C66"/>
      </a:accent4>
      <a:accent5>
        <a:srgbClr val="BAD9DA"/>
      </a:accent5>
      <a:accent6>
        <a:srgbClr val="FBC9AD"/>
      </a:accent6>
      <a:hlink>
        <a:srgbClr val="6B9F25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</Words>
  <Application>Microsoft Macintosh PowerPoint</Application>
  <PresentationFormat>Bildschirmpräsentation (16:9)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Franklin Gothic Medium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Arctic Project</cp:lastModifiedBy>
  <cp:revision>360</cp:revision>
  <dcterms:created xsi:type="dcterms:W3CDTF">2017-04-20T10:33:49Z</dcterms:created>
  <dcterms:modified xsi:type="dcterms:W3CDTF">2025-06-09T08:21:56Z</dcterms:modified>
</cp:coreProperties>
</file>